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Override1.xml" ContentType="application/vnd.openxmlformats-officedocument.themeOverr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1"/>
  </p:notesMasterIdLst>
  <p:handoutMasterIdLst>
    <p:handoutMasterId r:id="rId42"/>
  </p:handoutMasterIdLst>
  <p:sldIdLst>
    <p:sldId id="264"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303"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48E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9" d="100"/>
          <a:sy n="39" d="100"/>
        </p:scale>
        <p:origin x="1332" y="42"/>
      </p:cViewPr>
      <p:guideLst>
        <p:guide orient="horz" pos="2160"/>
        <p:guide pos="2880"/>
      </p:guideLst>
    </p:cSldViewPr>
  </p:slideViewPr>
  <p:notesTextViewPr>
    <p:cViewPr>
      <p:scale>
        <a:sx n="1" d="1"/>
        <a:sy n="1" d="1"/>
      </p:scale>
      <p:origin x="0" y="0"/>
    </p:cViewPr>
  </p:notesTextViewPr>
  <p:sorterViewPr>
    <p:cViewPr>
      <p:scale>
        <a:sx n="160" d="100"/>
        <a:sy n="160" d="100"/>
      </p:scale>
      <p:origin x="0" y="5850"/>
    </p:cViewPr>
  </p:sorterViewPr>
  <p:notesViewPr>
    <p:cSldViewPr>
      <p:cViewPr varScale="1">
        <p:scale>
          <a:sx n="82" d="100"/>
          <a:sy n="82" d="100"/>
        </p:scale>
        <p:origin x="-3180"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176E85-D1AB-41D3-B551-75A2C12179CF}" type="doc">
      <dgm:prSet loTypeId="urn:microsoft.com/office/officeart/2005/8/layout/hList3" loCatId="list" qsTypeId="urn:microsoft.com/office/officeart/2005/8/quickstyle/simple1" qsCatId="simple" csTypeId="urn:microsoft.com/office/officeart/2005/8/colors/accent2_1" csCatId="accent2" phldr="1"/>
      <dgm:spPr/>
      <dgm:t>
        <a:bodyPr/>
        <a:lstStyle/>
        <a:p>
          <a:endParaRPr lang="en-US"/>
        </a:p>
      </dgm:t>
    </dgm:pt>
    <dgm:pt modelId="{01D2B47E-EF75-4EAD-B942-72625A577A37}">
      <dgm:prSet phldrT="[Text]" custT="1"/>
      <dgm:spPr>
        <a:solidFill>
          <a:schemeClr val="bg2">
            <a:lumMod val="50000"/>
          </a:schemeClr>
        </a:solidFill>
      </dgm:spPr>
      <dgm:t>
        <a:bodyPr/>
        <a:lstStyle/>
        <a:p>
          <a:r>
            <a:rPr lang="en-US" sz="2800" dirty="0" smtClean="0"/>
            <a:t>Knowing Your Audience Helps You With… </a:t>
          </a:r>
          <a:endParaRPr lang="en-US" sz="2800" dirty="0"/>
        </a:p>
      </dgm:t>
    </dgm:pt>
    <dgm:pt modelId="{9620A8DB-E4FA-4541-BF85-C79C1B8CF4D1}" type="parTrans" cxnId="{FD7886E9-0E3B-496D-9105-004CAE62FECC}">
      <dgm:prSet/>
      <dgm:spPr/>
      <dgm:t>
        <a:bodyPr/>
        <a:lstStyle/>
        <a:p>
          <a:endParaRPr lang="en-US"/>
        </a:p>
      </dgm:t>
    </dgm:pt>
    <dgm:pt modelId="{F8B150F1-5297-4F61-8DB7-8FB0BBA76C57}" type="sibTrans" cxnId="{FD7886E9-0E3B-496D-9105-004CAE62FECC}">
      <dgm:prSet/>
      <dgm:spPr/>
      <dgm:t>
        <a:bodyPr/>
        <a:lstStyle/>
        <a:p>
          <a:endParaRPr lang="en-US"/>
        </a:p>
      </dgm:t>
    </dgm:pt>
    <dgm:pt modelId="{C66F4817-490D-4950-AE99-526369539764}">
      <dgm:prSet phldrT="[Text]" custT="1"/>
      <dgm:spPr>
        <a:ln>
          <a:solidFill>
            <a:schemeClr val="accent2">
              <a:lumMod val="50000"/>
            </a:schemeClr>
          </a:solidFill>
        </a:ln>
      </dgm:spPr>
      <dgm:t>
        <a:bodyPr/>
        <a:lstStyle/>
        <a:p>
          <a:r>
            <a:rPr lang="en-US" sz="2400" dirty="0" smtClean="0"/>
            <a:t>Design your training to meet their needs</a:t>
          </a:r>
          <a:endParaRPr lang="en-US" sz="2400" dirty="0"/>
        </a:p>
      </dgm:t>
    </dgm:pt>
    <dgm:pt modelId="{5366ED27-D684-4481-A8A4-6F012D74BDF7}" type="parTrans" cxnId="{75608801-D2BB-46D7-A3E7-3172261DB193}">
      <dgm:prSet/>
      <dgm:spPr/>
      <dgm:t>
        <a:bodyPr/>
        <a:lstStyle/>
        <a:p>
          <a:endParaRPr lang="en-US"/>
        </a:p>
      </dgm:t>
    </dgm:pt>
    <dgm:pt modelId="{D9A43DA2-36B8-4890-B86A-6DEAE6DA1235}" type="sibTrans" cxnId="{75608801-D2BB-46D7-A3E7-3172261DB193}">
      <dgm:prSet/>
      <dgm:spPr/>
      <dgm:t>
        <a:bodyPr/>
        <a:lstStyle/>
        <a:p>
          <a:endParaRPr lang="en-US"/>
        </a:p>
      </dgm:t>
    </dgm:pt>
    <dgm:pt modelId="{39FD8F97-AB75-4CDB-8ACF-DD00FC185460}">
      <dgm:prSet phldrT="[Text]" custT="1"/>
      <dgm:spPr>
        <a:ln>
          <a:solidFill>
            <a:schemeClr val="accent2">
              <a:lumMod val="50000"/>
            </a:schemeClr>
          </a:solidFill>
        </a:ln>
      </dgm:spPr>
      <dgm:t>
        <a:bodyPr/>
        <a:lstStyle/>
        <a:p>
          <a:r>
            <a:rPr lang="en-US" sz="2400" dirty="0" smtClean="0"/>
            <a:t>Choose the right participants for the training</a:t>
          </a:r>
          <a:endParaRPr lang="en-US" sz="2400" dirty="0"/>
        </a:p>
      </dgm:t>
    </dgm:pt>
    <dgm:pt modelId="{632999A0-6776-43A8-A589-32D766131427}" type="parTrans" cxnId="{F9EBC656-88E5-4B8C-8555-8CED496EA96A}">
      <dgm:prSet/>
      <dgm:spPr/>
      <dgm:t>
        <a:bodyPr/>
        <a:lstStyle/>
        <a:p>
          <a:endParaRPr lang="en-US"/>
        </a:p>
      </dgm:t>
    </dgm:pt>
    <dgm:pt modelId="{D82B09B5-022D-4540-A4CA-A3D887E8F5C7}" type="sibTrans" cxnId="{F9EBC656-88E5-4B8C-8555-8CED496EA96A}">
      <dgm:prSet/>
      <dgm:spPr/>
      <dgm:t>
        <a:bodyPr/>
        <a:lstStyle/>
        <a:p>
          <a:endParaRPr lang="en-US"/>
        </a:p>
      </dgm:t>
    </dgm:pt>
    <dgm:pt modelId="{664323FD-A7D2-47CC-9DC5-59535DB7D2E3}">
      <dgm:prSet phldrT="[Text]" custT="1"/>
      <dgm:spPr>
        <a:ln>
          <a:solidFill>
            <a:schemeClr val="accent2">
              <a:lumMod val="50000"/>
            </a:schemeClr>
          </a:solidFill>
        </a:ln>
      </dgm:spPr>
      <dgm:t>
        <a:bodyPr/>
        <a:lstStyle/>
        <a:p>
          <a:r>
            <a:rPr lang="en-US" sz="2400" dirty="0" smtClean="0"/>
            <a:t>Omit unnecessary content</a:t>
          </a:r>
          <a:endParaRPr lang="en-US" sz="2400" dirty="0"/>
        </a:p>
      </dgm:t>
    </dgm:pt>
    <dgm:pt modelId="{2FBE5AA6-443C-40BB-AE73-2213948A6EB1}" type="parTrans" cxnId="{61252B18-3892-48F2-AAE0-C1CC848ACE07}">
      <dgm:prSet/>
      <dgm:spPr/>
      <dgm:t>
        <a:bodyPr/>
        <a:lstStyle/>
        <a:p>
          <a:endParaRPr lang="en-US"/>
        </a:p>
      </dgm:t>
    </dgm:pt>
    <dgm:pt modelId="{6CB4D1DF-382D-4748-8D2F-9911B267272F}" type="sibTrans" cxnId="{61252B18-3892-48F2-AAE0-C1CC848ACE07}">
      <dgm:prSet/>
      <dgm:spPr/>
      <dgm:t>
        <a:bodyPr/>
        <a:lstStyle/>
        <a:p>
          <a:endParaRPr lang="en-US"/>
        </a:p>
      </dgm:t>
    </dgm:pt>
    <dgm:pt modelId="{479B4217-D46A-408D-A38E-EFCCBF890F50}" type="pres">
      <dgm:prSet presAssocID="{EB176E85-D1AB-41D3-B551-75A2C12179CF}" presName="composite" presStyleCnt="0">
        <dgm:presLayoutVars>
          <dgm:chMax val="1"/>
          <dgm:dir/>
          <dgm:resizeHandles val="exact"/>
        </dgm:presLayoutVars>
      </dgm:prSet>
      <dgm:spPr/>
      <dgm:t>
        <a:bodyPr/>
        <a:lstStyle/>
        <a:p>
          <a:endParaRPr lang="en-US"/>
        </a:p>
      </dgm:t>
    </dgm:pt>
    <dgm:pt modelId="{03BBE677-C1CE-4C0E-AD2C-C3492999947A}" type="pres">
      <dgm:prSet presAssocID="{01D2B47E-EF75-4EAD-B942-72625A577A37}" presName="roof" presStyleLbl="dkBgShp" presStyleIdx="0" presStyleCnt="2"/>
      <dgm:spPr/>
      <dgm:t>
        <a:bodyPr/>
        <a:lstStyle/>
        <a:p>
          <a:endParaRPr lang="en-US"/>
        </a:p>
      </dgm:t>
    </dgm:pt>
    <dgm:pt modelId="{001DBA61-CDEA-4E8E-B3F2-47082CF3F398}" type="pres">
      <dgm:prSet presAssocID="{01D2B47E-EF75-4EAD-B942-72625A577A37}" presName="pillars" presStyleCnt="0"/>
      <dgm:spPr/>
    </dgm:pt>
    <dgm:pt modelId="{D7BBD076-3A11-482D-B94D-2496BFEBA340}" type="pres">
      <dgm:prSet presAssocID="{01D2B47E-EF75-4EAD-B942-72625A577A37}" presName="pillar1" presStyleLbl="node1" presStyleIdx="0" presStyleCnt="3">
        <dgm:presLayoutVars>
          <dgm:bulletEnabled val="1"/>
        </dgm:presLayoutVars>
      </dgm:prSet>
      <dgm:spPr/>
      <dgm:t>
        <a:bodyPr/>
        <a:lstStyle/>
        <a:p>
          <a:endParaRPr lang="en-US"/>
        </a:p>
      </dgm:t>
    </dgm:pt>
    <dgm:pt modelId="{DA5C794C-65EB-4C3E-B7D4-F64268DC24FE}" type="pres">
      <dgm:prSet presAssocID="{39FD8F97-AB75-4CDB-8ACF-DD00FC185460}" presName="pillarX" presStyleLbl="node1" presStyleIdx="1" presStyleCnt="3">
        <dgm:presLayoutVars>
          <dgm:bulletEnabled val="1"/>
        </dgm:presLayoutVars>
      </dgm:prSet>
      <dgm:spPr/>
      <dgm:t>
        <a:bodyPr/>
        <a:lstStyle/>
        <a:p>
          <a:endParaRPr lang="en-US"/>
        </a:p>
      </dgm:t>
    </dgm:pt>
    <dgm:pt modelId="{A7CF7055-36FC-4703-8748-7CECE08157EE}" type="pres">
      <dgm:prSet presAssocID="{664323FD-A7D2-47CC-9DC5-59535DB7D2E3}" presName="pillarX" presStyleLbl="node1" presStyleIdx="2" presStyleCnt="3">
        <dgm:presLayoutVars>
          <dgm:bulletEnabled val="1"/>
        </dgm:presLayoutVars>
      </dgm:prSet>
      <dgm:spPr/>
      <dgm:t>
        <a:bodyPr/>
        <a:lstStyle/>
        <a:p>
          <a:endParaRPr lang="en-US"/>
        </a:p>
      </dgm:t>
    </dgm:pt>
    <dgm:pt modelId="{BF2BD952-B88F-4959-A907-2587D54F14D2}" type="pres">
      <dgm:prSet presAssocID="{01D2B47E-EF75-4EAD-B942-72625A577A37}" presName="base" presStyleLbl="dkBgShp" presStyleIdx="1" presStyleCnt="2"/>
      <dgm:spPr>
        <a:solidFill>
          <a:schemeClr val="bg2">
            <a:lumMod val="50000"/>
          </a:schemeClr>
        </a:solidFill>
      </dgm:spPr>
    </dgm:pt>
  </dgm:ptLst>
  <dgm:cxnLst>
    <dgm:cxn modelId="{75608801-D2BB-46D7-A3E7-3172261DB193}" srcId="{01D2B47E-EF75-4EAD-B942-72625A577A37}" destId="{C66F4817-490D-4950-AE99-526369539764}" srcOrd="0" destOrd="0" parTransId="{5366ED27-D684-4481-A8A4-6F012D74BDF7}" sibTransId="{D9A43DA2-36B8-4890-B86A-6DEAE6DA1235}"/>
    <dgm:cxn modelId="{F9EBC656-88E5-4B8C-8555-8CED496EA96A}" srcId="{01D2B47E-EF75-4EAD-B942-72625A577A37}" destId="{39FD8F97-AB75-4CDB-8ACF-DD00FC185460}" srcOrd="1" destOrd="0" parTransId="{632999A0-6776-43A8-A589-32D766131427}" sibTransId="{D82B09B5-022D-4540-A4CA-A3D887E8F5C7}"/>
    <dgm:cxn modelId="{61252B18-3892-48F2-AAE0-C1CC848ACE07}" srcId="{01D2B47E-EF75-4EAD-B942-72625A577A37}" destId="{664323FD-A7D2-47CC-9DC5-59535DB7D2E3}" srcOrd="2" destOrd="0" parTransId="{2FBE5AA6-443C-40BB-AE73-2213948A6EB1}" sibTransId="{6CB4D1DF-382D-4748-8D2F-9911B267272F}"/>
    <dgm:cxn modelId="{286751A9-92DE-4BFF-9CA0-B73BCBACEC09}" type="presOf" srcId="{EB176E85-D1AB-41D3-B551-75A2C12179CF}" destId="{479B4217-D46A-408D-A38E-EFCCBF890F50}" srcOrd="0" destOrd="0" presId="urn:microsoft.com/office/officeart/2005/8/layout/hList3"/>
    <dgm:cxn modelId="{E94E428C-0AE4-4C47-B21B-687718E589DC}" type="presOf" srcId="{01D2B47E-EF75-4EAD-B942-72625A577A37}" destId="{03BBE677-C1CE-4C0E-AD2C-C3492999947A}" srcOrd="0" destOrd="0" presId="urn:microsoft.com/office/officeart/2005/8/layout/hList3"/>
    <dgm:cxn modelId="{23F77632-9D46-4F10-879F-393212E365B0}" type="presOf" srcId="{39FD8F97-AB75-4CDB-8ACF-DD00FC185460}" destId="{DA5C794C-65EB-4C3E-B7D4-F64268DC24FE}" srcOrd="0" destOrd="0" presId="urn:microsoft.com/office/officeart/2005/8/layout/hList3"/>
    <dgm:cxn modelId="{B5C0C79D-D9F9-4813-9907-C4FC393ADC0E}" type="presOf" srcId="{664323FD-A7D2-47CC-9DC5-59535DB7D2E3}" destId="{A7CF7055-36FC-4703-8748-7CECE08157EE}" srcOrd="0" destOrd="0" presId="urn:microsoft.com/office/officeart/2005/8/layout/hList3"/>
    <dgm:cxn modelId="{498652B0-9285-4A82-A1A8-B7547792C7B4}" type="presOf" srcId="{C66F4817-490D-4950-AE99-526369539764}" destId="{D7BBD076-3A11-482D-B94D-2496BFEBA340}" srcOrd="0" destOrd="0" presId="urn:microsoft.com/office/officeart/2005/8/layout/hList3"/>
    <dgm:cxn modelId="{FD7886E9-0E3B-496D-9105-004CAE62FECC}" srcId="{EB176E85-D1AB-41D3-B551-75A2C12179CF}" destId="{01D2B47E-EF75-4EAD-B942-72625A577A37}" srcOrd="0" destOrd="0" parTransId="{9620A8DB-E4FA-4541-BF85-C79C1B8CF4D1}" sibTransId="{F8B150F1-5297-4F61-8DB7-8FB0BBA76C57}"/>
    <dgm:cxn modelId="{116B566B-6B1E-491D-B431-8013271E03AE}" type="presParOf" srcId="{479B4217-D46A-408D-A38E-EFCCBF890F50}" destId="{03BBE677-C1CE-4C0E-AD2C-C3492999947A}" srcOrd="0" destOrd="0" presId="urn:microsoft.com/office/officeart/2005/8/layout/hList3"/>
    <dgm:cxn modelId="{FB296A91-7FE5-4416-AAB7-94528985A7DF}" type="presParOf" srcId="{479B4217-D46A-408D-A38E-EFCCBF890F50}" destId="{001DBA61-CDEA-4E8E-B3F2-47082CF3F398}" srcOrd="1" destOrd="0" presId="urn:microsoft.com/office/officeart/2005/8/layout/hList3"/>
    <dgm:cxn modelId="{E60724CB-DF5B-4C9D-8801-77EBCFA70B8B}" type="presParOf" srcId="{001DBA61-CDEA-4E8E-B3F2-47082CF3F398}" destId="{D7BBD076-3A11-482D-B94D-2496BFEBA340}" srcOrd="0" destOrd="0" presId="urn:microsoft.com/office/officeart/2005/8/layout/hList3"/>
    <dgm:cxn modelId="{8B79C47B-B450-41C2-BEB5-D7FD8148167D}" type="presParOf" srcId="{001DBA61-CDEA-4E8E-B3F2-47082CF3F398}" destId="{DA5C794C-65EB-4C3E-B7D4-F64268DC24FE}" srcOrd="1" destOrd="0" presId="urn:microsoft.com/office/officeart/2005/8/layout/hList3"/>
    <dgm:cxn modelId="{F21354C0-4A15-4DC8-BD05-B5B481028F00}" type="presParOf" srcId="{001DBA61-CDEA-4E8E-B3F2-47082CF3F398}" destId="{A7CF7055-36FC-4703-8748-7CECE08157EE}" srcOrd="2" destOrd="0" presId="urn:microsoft.com/office/officeart/2005/8/layout/hList3"/>
    <dgm:cxn modelId="{D34F9D26-CB1B-4AEE-9A1B-A3433D594D68}" type="presParOf" srcId="{479B4217-D46A-408D-A38E-EFCCBF890F50}" destId="{BF2BD952-B88F-4959-A907-2587D54F14D2}"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F441AF-F87D-40D4-B7C0-2AE85D5420E2}" type="doc">
      <dgm:prSet loTypeId="urn:microsoft.com/office/officeart/2005/8/layout/default" loCatId="list" qsTypeId="urn:microsoft.com/office/officeart/2005/8/quickstyle/simple1" qsCatId="simple" csTypeId="urn:microsoft.com/office/officeart/2005/8/colors/colorful4" csCatId="colorful" phldr="1"/>
      <dgm:spPr/>
      <dgm:t>
        <a:bodyPr/>
        <a:lstStyle/>
        <a:p>
          <a:endParaRPr lang="en-US"/>
        </a:p>
      </dgm:t>
    </dgm:pt>
    <dgm:pt modelId="{38933F42-624F-4D02-A7C6-C316FA84000C}">
      <dgm:prSet phldrT="[Text]" custT="1"/>
      <dgm:spPr/>
      <dgm:t>
        <a:bodyPr/>
        <a:lstStyle/>
        <a:p>
          <a:r>
            <a:rPr lang="en-GB" altLang="en-US" sz="2400" dirty="0" smtClean="0">
              <a:solidFill>
                <a:schemeClr val="tx1">
                  <a:lumMod val="85000"/>
                  <a:lumOff val="15000"/>
                </a:schemeClr>
              </a:solidFill>
            </a:rPr>
            <a:t>Adults learn differently from children and require different training approaches.</a:t>
          </a:r>
          <a:endParaRPr lang="en-US" sz="2400" dirty="0">
            <a:solidFill>
              <a:schemeClr val="tx1">
                <a:lumMod val="85000"/>
                <a:lumOff val="15000"/>
              </a:schemeClr>
            </a:solidFill>
          </a:endParaRPr>
        </a:p>
      </dgm:t>
    </dgm:pt>
    <dgm:pt modelId="{0F7D918E-AC8A-40A3-9AF9-991976FA6FB3}" type="parTrans" cxnId="{74CDD968-FFFA-44B2-B45B-CBFCA3220C88}">
      <dgm:prSet/>
      <dgm:spPr/>
      <dgm:t>
        <a:bodyPr/>
        <a:lstStyle/>
        <a:p>
          <a:endParaRPr lang="en-US" sz="2000">
            <a:solidFill>
              <a:schemeClr val="tx1">
                <a:lumMod val="85000"/>
                <a:lumOff val="15000"/>
              </a:schemeClr>
            </a:solidFill>
          </a:endParaRPr>
        </a:p>
      </dgm:t>
    </dgm:pt>
    <dgm:pt modelId="{F3052395-9219-41E5-A9B9-6649DD480827}" type="sibTrans" cxnId="{74CDD968-FFFA-44B2-B45B-CBFCA3220C88}">
      <dgm:prSet/>
      <dgm:spPr/>
      <dgm:t>
        <a:bodyPr/>
        <a:lstStyle/>
        <a:p>
          <a:endParaRPr lang="en-US" sz="2000">
            <a:solidFill>
              <a:schemeClr val="tx1">
                <a:lumMod val="85000"/>
                <a:lumOff val="15000"/>
              </a:schemeClr>
            </a:solidFill>
          </a:endParaRPr>
        </a:p>
      </dgm:t>
    </dgm:pt>
    <dgm:pt modelId="{C1EE7C13-3E8B-4D8B-85B8-26290ED10969}">
      <dgm:prSet phldrT="[Text]" custT="1"/>
      <dgm:spPr/>
      <dgm:t>
        <a:bodyPr/>
        <a:lstStyle/>
        <a:p>
          <a:r>
            <a:rPr lang="en-GB" altLang="en-US" sz="2400" dirty="0" smtClean="0">
              <a:solidFill>
                <a:schemeClr val="tx1">
                  <a:lumMod val="85000"/>
                  <a:lumOff val="15000"/>
                </a:schemeClr>
              </a:solidFill>
            </a:rPr>
            <a:t>Understanding adult learning principles helps you use the right training techniques to enhance learning.</a:t>
          </a:r>
          <a:endParaRPr lang="en-US" sz="2400" dirty="0">
            <a:solidFill>
              <a:schemeClr val="tx1">
                <a:lumMod val="85000"/>
                <a:lumOff val="15000"/>
              </a:schemeClr>
            </a:solidFill>
          </a:endParaRPr>
        </a:p>
      </dgm:t>
    </dgm:pt>
    <dgm:pt modelId="{6DBC01D1-5BAD-4A4E-A650-029145545A21}" type="parTrans" cxnId="{71FF29CE-7611-4269-A370-4C0326F01451}">
      <dgm:prSet/>
      <dgm:spPr/>
      <dgm:t>
        <a:bodyPr/>
        <a:lstStyle/>
        <a:p>
          <a:endParaRPr lang="en-US" sz="2000">
            <a:solidFill>
              <a:schemeClr val="tx1">
                <a:lumMod val="85000"/>
                <a:lumOff val="15000"/>
              </a:schemeClr>
            </a:solidFill>
          </a:endParaRPr>
        </a:p>
      </dgm:t>
    </dgm:pt>
    <dgm:pt modelId="{D6E94FE8-C0FF-4FAA-AC90-F0744D88601C}" type="sibTrans" cxnId="{71FF29CE-7611-4269-A370-4C0326F01451}">
      <dgm:prSet/>
      <dgm:spPr/>
      <dgm:t>
        <a:bodyPr/>
        <a:lstStyle/>
        <a:p>
          <a:endParaRPr lang="en-US" sz="2000">
            <a:solidFill>
              <a:schemeClr val="tx1">
                <a:lumMod val="85000"/>
                <a:lumOff val="15000"/>
              </a:schemeClr>
            </a:solidFill>
          </a:endParaRPr>
        </a:p>
      </dgm:t>
    </dgm:pt>
    <dgm:pt modelId="{119A29FD-81C6-4C46-B74A-9EAB4D6953FA}" type="pres">
      <dgm:prSet presAssocID="{60F441AF-F87D-40D4-B7C0-2AE85D5420E2}" presName="diagram" presStyleCnt="0">
        <dgm:presLayoutVars>
          <dgm:dir/>
          <dgm:resizeHandles val="exact"/>
        </dgm:presLayoutVars>
      </dgm:prSet>
      <dgm:spPr/>
      <dgm:t>
        <a:bodyPr/>
        <a:lstStyle/>
        <a:p>
          <a:endParaRPr lang="en-US"/>
        </a:p>
      </dgm:t>
    </dgm:pt>
    <dgm:pt modelId="{C8204A97-1795-4F89-A63E-429A526A0B60}" type="pres">
      <dgm:prSet presAssocID="{38933F42-624F-4D02-A7C6-C316FA84000C}" presName="node" presStyleLbl="node1" presStyleIdx="0" presStyleCnt="2">
        <dgm:presLayoutVars>
          <dgm:bulletEnabled val="1"/>
        </dgm:presLayoutVars>
      </dgm:prSet>
      <dgm:spPr/>
      <dgm:t>
        <a:bodyPr/>
        <a:lstStyle/>
        <a:p>
          <a:endParaRPr lang="en-US"/>
        </a:p>
      </dgm:t>
    </dgm:pt>
    <dgm:pt modelId="{CB429321-FFCA-4874-BC4D-2C5BDCC68BB0}" type="pres">
      <dgm:prSet presAssocID="{F3052395-9219-41E5-A9B9-6649DD480827}" presName="sibTrans" presStyleCnt="0"/>
      <dgm:spPr/>
    </dgm:pt>
    <dgm:pt modelId="{16DB92A5-F161-42D3-B3E7-722C0C6A0C00}" type="pres">
      <dgm:prSet presAssocID="{C1EE7C13-3E8B-4D8B-85B8-26290ED10969}" presName="node" presStyleLbl="node1" presStyleIdx="1" presStyleCnt="2">
        <dgm:presLayoutVars>
          <dgm:bulletEnabled val="1"/>
        </dgm:presLayoutVars>
      </dgm:prSet>
      <dgm:spPr/>
      <dgm:t>
        <a:bodyPr/>
        <a:lstStyle/>
        <a:p>
          <a:endParaRPr lang="en-US"/>
        </a:p>
      </dgm:t>
    </dgm:pt>
  </dgm:ptLst>
  <dgm:cxnLst>
    <dgm:cxn modelId="{74CDD968-FFFA-44B2-B45B-CBFCA3220C88}" srcId="{60F441AF-F87D-40D4-B7C0-2AE85D5420E2}" destId="{38933F42-624F-4D02-A7C6-C316FA84000C}" srcOrd="0" destOrd="0" parTransId="{0F7D918E-AC8A-40A3-9AF9-991976FA6FB3}" sibTransId="{F3052395-9219-41E5-A9B9-6649DD480827}"/>
    <dgm:cxn modelId="{9255BA82-4BE6-4F22-93A4-C9974DA8E163}" type="presOf" srcId="{60F441AF-F87D-40D4-B7C0-2AE85D5420E2}" destId="{119A29FD-81C6-4C46-B74A-9EAB4D6953FA}" srcOrd="0" destOrd="0" presId="urn:microsoft.com/office/officeart/2005/8/layout/default"/>
    <dgm:cxn modelId="{F8330439-3728-476F-858B-95814D083735}" type="presOf" srcId="{38933F42-624F-4D02-A7C6-C316FA84000C}" destId="{C8204A97-1795-4F89-A63E-429A526A0B60}" srcOrd="0" destOrd="0" presId="urn:microsoft.com/office/officeart/2005/8/layout/default"/>
    <dgm:cxn modelId="{140D51D0-1A9B-4FE3-88B7-4D49C17396AC}" type="presOf" srcId="{C1EE7C13-3E8B-4D8B-85B8-26290ED10969}" destId="{16DB92A5-F161-42D3-B3E7-722C0C6A0C00}" srcOrd="0" destOrd="0" presId="urn:microsoft.com/office/officeart/2005/8/layout/default"/>
    <dgm:cxn modelId="{71FF29CE-7611-4269-A370-4C0326F01451}" srcId="{60F441AF-F87D-40D4-B7C0-2AE85D5420E2}" destId="{C1EE7C13-3E8B-4D8B-85B8-26290ED10969}" srcOrd="1" destOrd="0" parTransId="{6DBC01D1-5BAD-4A4E-A650-029145545A21}" sibTransId="{D6E94FE8-C0FF-4FAA-AC90-F0744D88601C}"/>
    <dgm:cxn modelId="{B15044A8-37AB-4137-ABA6-F6CE36BDBD86}" type="presParOf" srcId="{119A29FD-81C6-4C46-B74A-9EAB4D6953FA}" destId="{C8204A97-1795-4F89-A63E-429A526A0B60}" srcOrd="0" destOrd="0" presId="urn:microsoft.com/office/officeart/2005/8/layout/default"/>
    <dgm:cxn modelId="{5197EB8C-560D-4427-9FC8-1E918F572478}" type="presParOf" srcId="{119A29FD-81C6-4C46-B74A-9EAB4D6953FA}" destId="{CB429321-FFCA-4874-BC4D-2C5BDCC68BB0}" srcOrd="1" destOrd="0" presId="urn:microsoft.com/office/officeart/2005/8/layout/default"/>
    <dgm:cxn modelId="{6753FD5B-EDC1-43D2-850C-511D9C6CE04B}" type="presParOf" srcId="{119A29FD-81C6-4C46-B74A-9EAB4D6953FA}" destId="{16DB92A5-F161-42D3-B3E7-722C0C6A0C00}"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0F441AF-F87D-40D4-B7C0-2AE85D5420E2}"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n-US"/>
        </a:p>
      </dgm:t>
    </dgm:pt>
    <dgm:pt modelId="{38933F42-624F-4D02-A7C6-C316FA84000C}">
      <dgm:prSet phldrT="[Text]" custT="1"/>
      <dgm:spPr/>
      <dgm:t>
        <a:bodyPr/>
        <a:lstStyle/>
        <a:p>
          <a:r>
            <a:rPr lang="en-US" altLang="en-US" sz="2400" smtClean="0">
              <a:solidFill>
                <a:schemeClr val="tx1">
                  <a:lumMod val="85000"/>
                  <a:lumOff val="15000"/>
                </a:schemeClr>
              </a:solidFill>
            </a:rPr>
            <a:t>Organize training logically</a:t>
          </a:r>
          <a:endParaRPr lang="en-US" sz="2400" dirty="0">
            <a:solidFill>
              <a:schemeClr val="tx1">
                <a:lumMod val="85000"/>
                <a:lumOff val="15000"/>
              </a:schemeClr>
            </a:solidFill>
          </a:endParaRPr>
        </a:p>
      </dgm:t>
    </dgm:pt>
    <dgm:pt modelId="{0F7D918E-AC8A-40A3-9AF9-991976FA6FB3}" type="parTrans" cxnId="{74CDD968-FFFA-44B2-B45B-CBFCA3220C88}">
      <dgm:prSet/>
      <dgm:spPr/>
      <dgm:t>
        <a:bodyPr/>
        <a:lstStyle/>
        <a:p>
          <a:endParaRPr lang="en-US" sz="2000">
            <a:solidFill>
              <a:schemeClr val="tx1">
                <a:lumMod val="85000"/>
                <a:lumOff val="15000"/>
              </a:schemeClr>
            </a:solidFill>
          </a:endParaRPr>
        </a:p>
      </dgm:t>
    </dgm:pt>
    <dgm:pt modelId="{F3052395-9219-41E5-A9B9-6649DD480827}" type="sibTrans" cxnId="{74CDD968-FFFA-44B2-B45B-CBFCA3220C88}">
      <dgm:prSet/>
      <dgm:spPr/>
      <dgm:t>
        <a:bodyPr/>
        <a:lstStyle/>
        <a:p>
          <a:endParaRPr lang="en-US" sz="2000">
            <a:solidFill>
              <a:schemeClr val="tx1">
                <a:lumMod val="85000"/>
                <a:lumOff val="15000"/>
              </a:schemeClr>
            </a:solidFill>
          </a:endParaRPr>
        </a:p>
      </dgm:t>
    </dgm:pt>
    <dgm:pt modelId="{C1EE7C13-3E8B-4D8B-85B8-26290ED10969}">
      <dgm:prSet phldrT="[Text]" custT="1"/>
      <dgm:spPr/>
      <dgm:t>
        <a:bodyPr/>
        <a:lstStyle/>
        <a:p>
          <a:r>
            <a:rPr lang="en-US" altLang="en-US" sz="2400" dirty="0" smtClean="0">
              <a:solidFill>
                <a:schemeClr val="tx1">
                  <a:lumMod val="85000"/>
                  <a:lumOff val="15000"/>
                </a:schemeClr>
              </a:solidFill>
            </a:rPr>
            <a:t>Follow a plan </a:t>
          </a:r>
        </a:p>
        <a:p>
          <a:r>
            <a:rPr lang="en-US" altLang="en-US" sz="2400" dirty="0" smtClean="0">
              <a:solidFill>
                <a:schemeClr val="tx1">
                  <a:lumMod val="85000"/>
                  <a:lumOff val="15000"/>
                </a:schemeClr>
              </a:solidFill>
            </a:rPr>
            <a:t>(stick to an agenda)</a:t>
          </a:r>
          <a:endParaRPr lang="en-US" sz="2400" dirty="0">
            <a:solidFill>
              <a:schemeClr val="tx1">
                <a:lumMod val="85000"/>
                <a:lumOff val="15000"/>
              </a:schemeClr>
            </a:solidFill>
          </a:endParaRPr>
        </a:p>
      </dgm:t>
    </dgm:pt>
    <dgm:pt modelId="{6DBC01D1-5BAD-4A4E-A650-029145545A21}" type="parTrans" cxnId="{71FF29CE-7611-4269-A370-4C0326F01451}">
      <dgm:prSet/>
      <dgm:spPr/>
      <dgm:t>
        <a:bodyPr/>
        <a:lstStyle/>
        <a:p>
          <a:endParaRPr lang="en-US" sz="2000">
            <a:solidFill>
              <a:schemeClr val="tx1">
                <a:lumMod val="85000"/>
                <a:lumOff val="15000"/>
              </a:schemeClr>
            </a:solidFill>
          </a:endParaRPr>
        </a:p>
      </dgm:t>
    </dgm:pt>
    <dgm:pt modelId="{D6E94FE8-C0FF-4FAA-AC90-F0744D88601C}" type="sibTrans" cxnId="{71FF29CE-7611-4269-A370-4C0326F01451}">
      <dgm:prSet/>
      <dgm:spPr/>
      <dgm:t>
        <a:bodyPr/>
        <a:lstStyle/>
        <a:p>
          <a:endParaRPr lang="en-US" sz="2000">
            <a:solidFill>
              <a:schemeClr val="tx1">
                <a:lumMod val="85000"/>
                <a:lumOff val="15000"/>
              </a:schemeClr>
            </a:solidFill>
          </a:endParaRPr>
        </a:p>
      </dgm:t>
    </dgm:pt>
    <dgm:pt modelId="{8D399CDD-3DD8-4DDB-8F97-1E0C22B1233A}">
      <dgm:prSet phldrT="[Text]" custT="1"/>
      <dgm:spPr/>
      <dgm:t>
        <a:bodyPr/>
        <a:lstStyle/>
        <a:p>
          <a:r>
            <a:rPr lang="en-US" altLang="en-US" sz="2400" dirty="0" smtClean="0">
              <a:solidFill>
                <a:schemeClr val="tx1">
                  <a:lumMod val="85000"/>
                  <a:lumOff val="15000"/>
                </a:schemeClr>
              </a:solidFill>
            </a:rPr>
            <a:t>Use Checklist (before &amp; during the training) </a:t>
          </a:r>
          <a:endParaRPr lang="en-US" sz="2400" dirty="0">
            <a:solidFill>
              <a:schemeClr val="tx1">
                <a:lumMod val="85000"/>
                <a:lumOff val="15000"/>
              </a:schemeClr>
            </a:solidFill>
          </a:endParaRPr>
        </a:p>
      </dgm:t>
    </dgm:pt>
    <dgm:pt modelId="{7E51897A-763B-4ED9-97E6-88B6284D2011}" type="parTrans" cxnId="{F5A301E2-67ED-4D73-BBB5-04027496F96C}">
      <dgm:prSet/>
      <dgm:spPr/>
      <dgm:t>
        <a:bodyPr/>
        <a:lstStyle/>
        <a:p>
          <a:endParaRPr lang="en-US">
            <a:solidFill>
              <a:schemeClr val="tx1">
                <a:lumMod val="85000"/>
                <a:lumOff val="15000"/>
              </a:schemeClr>
            </a:solidFill>
          </a:endParaRPr>
        </a:p>
      </dgm:t>
    </dgm:pt>
    <dgm:pt modelId="{36F66C33-CE2D-4233-BF34-49C382685CBB}" type="sibTrans" cxnId="{F5A301E2-67ED-4D73-BBB5-04027496F96C}">
      <dgm:prSet/>
      <dgm:spPr/>
      <dgm:t>
        <a:bodyPr/>
        <a:lstStyle/>
        <a:p>
          <a:endParaRPr lang="en-US">
            <a:solidFill>
              <a:schemeClr val="tx1">
                <a:lumMod val="85000"/>
                <a:lumOff val="15000"/>
              </a:schemeClr>
            </a:solidFill>
          </a:endParaRPr>
        </a:p>
      </dgm:t>
    </dgm:pt>
    <dgm:pt modelId="{D8DC42AB-69C6-45E5-BCFF-BE3EF9038E0B}">
      <dgm:prSet phldrT="[Text]" custT="1"/>
      <dgm:spPr/>
      <dgm:t>
        <a:bodyPr/>
        <a:lstStyle/>
        <a:p>
          <a:r>
            <a:rPr lang="en-US" altLang="en-US" sz="2400" dirty="0" smtClean="0">
              <a:solidFill>
                <a:schemeClr val="tx1">
                  <a:lumMod val="85000"/>
                  <a:lumOff val="15000"/>
                </a:schemeClr>
              </a:solidFill>
            </a:rPr>
            <a:t>Keep everyone informed</a:t>
          </a:r>
          <a:endParaRPr lang="en-US" sz="2400" dirty="0">
            <a:solidFill>
              <a:schemeClr val="tx1">
                <a:lumMod val="85000"/>
                <a:lumOff val="15000"/>
              </a:schemeClr>
            </a:solidFill>
          </a:endParaRPr>
        </a:p>
      </dgm:t>
    </dgm:pt>
    <dgm:pt modelId="{CB743524-E293-4891-8907-D97CC8ACD895}" type="parTrans" cxnId="{063329CF-70D1-4371-9756-4F92B57545F5}">
      <dgm:prSet/>
      <dgm:spPr/>
      <dgm:t>
        <a:bodyPr/>
        <a:lstStyle/>
        <a:p>
          <a:endParaRPr lang="en-US">
            <a:solidFill>
              <a:schemeClr val="tx1">
                <a:lumMod val="85000"/>
                <a:lumOff val="15000"/>
              </a:schemeClr>
            </a:solidFill>
          </a:endParaRPr>
        </a:p>
      </dgm:t>
    </dgm:pt>
    <dgm:pt modelId="{92E51519-EDB9-41D8-9073-E65DE9230453}" type="sibTrans" cxnId="{063329CF-70D1-4371-9756-4F92B57545F5}">
      <dgm:prSet/>
      <dgm:spPr/>
      <dgm:t>
        <a:bodyPr/>
        <a:lstStyle/>
        <a:p>
          <a:endParaRPr lang="en-US">
            <a:solidFill>
              <a:schemeClr val="tx1">
                <a:lumMod val="85000"/>
                <a:lumOff val="15000"/>
              </a:schemeClr>
            </a:solidFill>
          </a:endParaRPr>
        </a:p>
      </dgm:t>
    </dgm:pt>
    <dgm:pt modelId="{119A29FD-81C6-4C46-B74A-9EAB4D6953FA}" type="pres">
      <dgm:prSet presAssocID="{60F441AF-F87D-40D4-B7C0-2AE85D5420E2}" presName="diagram" presStyleCnt="0">
        <dgm:presLayoutVars>
          <dgm:dir/>
          <dgm:resizeHandles val="exact"/>
        </dgm:presLayoutVars>
      </dgm:prSet>
      <dgm:spPr/>
      <dgm:t>
        <a:bodyPr/>
        <a:lstStyle/>
        <a:p>
          <a:endParaRPr lang="en-US"/>
        </a:p>
      </dgm:t>
    </dgm:pt>
    <dgm:pt modelId="{C8204A97-1795-4F89-A63E-429A526A0B60}" type="pres">
      <dgm:prSet presAssocID="{38933F42-624F-4D02-A7C6-C316FA84000C}" presName="node" presStyleLbl="node1" presStyleIdx="0" presStyleCnt="4">
        <dgm:presLayoutVars>
          <dgm:bulletEnabled val="1"/>
        </dgm:presLayoutVars>
      </dgm:prSet>
      <dgm:spPr/>
      <dgm:t>
        <a:bodyPr/>
        <a:lstStyle/>
        <a:p>
          <a:endParaRPr lang="en-US"/>
        </a:p>
      </dgm:t>
    </dgm:pt>
    <dgm:pt modelId="{CB429321-FFCA-4874-BC4D-2C5BDCC68BB0}" type="pres">
      <dgm:prSet presAssocID="{F3052395-9219-41E5-A9B9-6649DD480827}" presName="sibTrans" presStyleCnt="0"/>
      <dgm:spPr/>
    </dgm:pt>
    <dgm:pt modelId="{16DB92A5-F161-42D3-B3E7-722C0C6A0C00}" type="pres">
      <dgm:prSet presAssocID="{C1EE7C13-3E8B-4D8B-85B8-26290ED10969}" presName="node" presStyleLbl="node1" presStyleIdx="1" presStyleCnt="4">
        <dgm:presLayoutVars>
          <dgm:bulletEnabled val="1"/>
        </dgm:presLayoutVars>
      </dgm:prSet>
      <dgm:spPr/>
      <dgm:t>
        <a:bodyPr/>
        <a:lstStyle/>
        <a:p>
          <a:endParaRPr lang="en-US"/>
        </a:p>
      </dgm:t>
    </dgm:pt>
    <dgm:pt modelId="{CA1A3EBB-4888-4310-9E81-C3C6B2295F0C}" type="pres">
      <dgm:prSet presAssocID="{D6E94FE8-C0FF-4FAA-AC90-F0744D88601C}" presName="sibTrans" presStyleCnt="0"/>
      <dgm:spPr/>
    </dgm:pt>
    <dgm:pt modelId="{0A895FBF-1C2E-41FA-963C-0DC8916AD37B}" type="pres">
      <dgm:prSet presAssocID="{8D399CDD-3DD8-4DDB-8F97-1E0C22B1233A}" presName="node" presStyleLbl="node1" presStyleIdx="2" presStyleCnt="4">
        <dgm:presLayoutVars>
          <dgm:bulletEnabled val="1"/>
        </dgm:presLayoutVars>
      </dgm:prSet>
      <dgm:spPr/>
      <dgm:t>
        <a:bodyPr/>
        <a:lstStyle/>
        <a:p>
          <a:endParaRPr lang="en-US"/>
        </a:p>
      </dgm:t>
    </dgm:pt>
    <dgm:pt modelId="{527EE886-6013-4242-94E0-A118B386A1E2}" type="pres">
      <dgm:prSet presAssocID="{36F66C33-CE2D-4233-BF34-49C382685CBB}" presName="sibTrans" presStyleCnt="0"/>
      <dgm:spPr/>
    </dgm:pt>
    <dgm:pt modelId="{C53518A7-E4F4-484B-BCFA-85BEB53B4473}" type="pres">
      <dgm:prSet presAssocID="{D8DC42AB-69C6-45E5-BCFF-BE3EF9038E0B}" presName="node" presStyleLbl="node1" presStyleIdx="3" presStyleCnt="4">
        <dgm:presLayoutVars>
          <dgm:bulletEnabled val="1"/>
        </dgm:presLayoutVars>
      </dgm:prSet>
      <dgm:spPr/>
      <dgm:t>
        <a:bodyPr/>
        <a:lstStyle/>
        <a:p>
          <a:endParaRPr lang="en-US"/>
        </a:p>
      </dgm:t>
    </dgm:pt>
  </dgm:ptLst>
  <dgm:cxnLst>
    <dgm:cxn modelId="{678594AA-9639-4409-9D49-2D315BEF4207}" type="presOf" srcId="{38933F42-624F-4D02-A7C6-C316FA84000C}" destId="{C8204A97-1795-4F89-A63E-429A526A0B60}" srcOrd="0" destOrd="0" presId="urn:microsoft.com/office/officeart/2005/8/layout/default"/>
    <dgm:cxn modelId="{F5A301E2-67ED-4D73-BBB5-04027496F96C}" srcId="{60F441AF-F87D-40D4-B7C0-2AE85D5420E2}" destId="{8D399CDD-3DD8-4DDB-8F97-1E0C22B1233A}" srcOrd="2" destOrd="0" parTransId="{7E51897A-763B-4ED9-97E6-88B6284D2011}" sibTransId="{36F66C33-CE2D-4233-BF34-49C382685CBB}"/>
    <dgm:cxn modelId="{063329CF-70D1-4371-9756-4F92B57545F5}" srcId="{60F441AF-F87D-40D4-B7C0-2AE85D5420E2}" destId="{D8DC42AB-69C6-45E5-BCFF-BE3EF9038E0B}" srcOrd="3" destOrd="0" parTransId="{CB743524-E293-4891-8907-D97CC8ACD895}" sibTransId="{92E51519-EDB9-41D8-9073-E65DE9230453}"/>
    <dgm:cxn modelId="{3C345BAE-BBE5-4C71-AC10-22FFD824FA16}" type="presOf" srcId="{C1EE7C13-3E8B-4D8B-85B8-26290ED10969}" destId="{16DB92A5-F161-42D3-B3E7-722C0C6A0C00}" srcOrd="0" destOrd="0" presId="urn:microsoft.com/office/officeart/2005/8/layout/default"/>
    <dgm:cxn modelId="{025286F9-A2F0-484A-A833-E2A1E0BB507C}" type="presOf" srcId="{8D399CDD-3DD8-4DDB-8F97-1E0C22B1233A}" destId="{0A895FBF-1C2E-41FA-963C-0DC8916AD37B}" srcOrd="0" destOrd="0" presId="urn:microsoft.com/office/officeart/2005/8/layout/default"/>
    <dgm:cxn modelId="{4703C3E3-6939-40FD-9DB9-F02C0E901A71}" type="presOf" srcId="{60F441AF-F87D-40D4-B7C0-2AE85D5420E2}" destId="{119A29FD-81C6-4C46-B74A-9EAB4D6953FA}" srcOrd="0" destOrd="0" presId="urn:microsoft.com/office/officeart/2005/8/layout/default"/>
    <dgm:cxn modelId="{71FF29CE-7611-4269-A370-4C0326F01451}" srcId="{60F441AF-F87D-40D4-B7C0-2AE85D5420E2}" destId="{C1EE7C13-3E8B-4D8B-85B8-26290ED10969}" srcOrd="1" destOrd="0" parTransId="{6DBC01D1-5BAD-4A4E-A650-029145545A21}" sibTransId="{D6E94FE8-C0FF-4FAA-AC90-F0744D88601C}"/>
    <dgm:cxn modelId="{646806B5-7E37-4064-923D-EDAE9FA00AAB}" type="presOf" srcId="{D8DC42AB-69C6-45E5-BCFF-BE3EF9038E0B}" destId="{C53518A7-E4F4-484B-BCFA-85BEB53B4473}" srcOrd="0" destOrd="0" presId="urn:microsoft.com/office/officeart/2005/8/layout/default"/>
    <dgm:cxn modelId="{74CDD968-FFFA-44B2-B45B-CBFCA3220C88}" srcId="{60F441AF-F87D-40D4-B7C0-2AE85D5420E2}" destId="{38933F42-624F-4D02-A7C6-C316FA84000C}" srcOrd="0" destOrd="0" parTransId="{0F7D918E-AC8A-40A3-9AF9-991976FA6FB3}" sibTransId="{F3052395-9219-41E5-A9B9-6649DD480827}"/>
    <dgm:cxn modelId="{B156420C-FBC1-4073-B530-8EC9816CF2FD}" type="presParOf" srcId="{119A29FD-81C6-4C46-B74A-9EAB4D6953FA}" destId="{C8204A97-1795-4F89-A63E-429A526A0B60}" srcOrd="0" destOrd="0" presId="urn:microsoft.com/office/officeart/2005/8/layout/default"/>
    <dgm:cxn modelId="{3D3AC9CC-4D68-493E-B118-C07A00E7F28C}" type="presParOf" srcId="{119A29FD-81C6-4C46-B74A-9EAB4D6953FA}" destId="{CB429321-FFCA-4874-BC4D-2C5BDCC68BB0}" srcOrd="1" destOrd="0" presId="urn:microsoft.com/office/officeart/2005/8/layout/default"/>
    <dgm:cxn modelId="{3B04E460-721F-4B3B-9D98-DBA19E77402B}" type="presParOf" srcId="{119A29FD-81C6-4C46-B74A-9EAB4D6953FA}" destId="{16DB92A5-F161-42D3-B3E7-722C0C6A0C00}" srcOrd="2" destOrd="0" presId="urn:microsoft.com/office/officeart/2005/8/layout/default"/>
    <dgm:cxn modelId="{16F61BCE-8122-4593-8DD0-6CC6785755F7}" type="presParOf" srcId="{119A29FD-81C6-4C46-B74A-9EAB4D6953FA}" destId="{CA1A3EBB-4888-4310-9E81-C3C6B2295F0C}" srcOrd="3" destOrd="0" presId="urn:microsoft.com/office/officeart/2005/8/layout/default"/>
    <dgm:cxn modelId="{C1817A09-03C7-4E11-AC15-CBCF559F8369}" type="presParOf" srcId="{119A29FD-81C6-4C46-B74A-9EAB4D6953FA}" destId="{0A895FBF-1C2E-41FA-963C-0DC8916AD37B}" srcOrd="4" destOrd="0" presId="urn:microsoft.com/office/officeart/2005/8/layout/default"/>
    <dgm:cxn modelId="{412A1778-9E53-4E68-B604-6FCDEDAED577}" type="presParOf" srcId="{119A29FD-81C6-4C46-B74A-9EAB4D6953FA}" destId="{527EE886-6013-4242-94E0-A118B386A1E2}" srcOrd="5" destOrd="0" presId="urn:microsoft.com/office/officeart/2005/8/layout/default"/>
    <dgm:cxn modelId="{A86284E2-7333-41F8-9001-7A162FC09ED7}" type="presParOf" srcId="{119A29FD-81C6-4C46-B74A-9EAB4D6953FA}" destId="{C53518A7-E4F4-484B-BCFA-85BEB53B4473}"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6FE9556-6E70-4D50-BEEB-9717A9B596BD}" type="doc">
      <dgm:prSet loTypeId="urn:microsoft.com/office/officeart/2008/layout/VerticalCurvedList" loCatId="list" qsTypeId="urn:microsoft.com/office/officeart/2005/8/quickstyle/simple2" qsCatId="simple" csTypeId="urn:microsoft.com/office/officeart/2005/8/colors/accent4_1" csCatId="accent4" phldr="1"/>
      <dgm:spPr/>
      <dgm:t>
        <a:bodyPr/>
        <a:lstStyle/>
        <a:p>
          <a:endParaRPr lang="en-US"/>
        </a:p>
      </dgm:t>
    </dgm:pt>
    <dgm:pt modelId="{2F86CD01-108C-4353-83CD-09D900A46AB9}">
      <dgm:prSet phldrT="[Text]"/>
      <dgm:spPr/>
      <dgm:t>
        <a:bodyPr/>
        <a:lstStyle/>
        <a:p>
          <a:r>
            <a:rPr lang="en-US" altLang="en-US" dirty="0" smtClean="0"/>
            <a:t>Maintain a deliberate silence </a:t>
          </a:r>
          <a:endParaRPr lang="en-US" dirty="0"/>
        </a:p>
      </dgm:t>
    </dgm:pt>
    <dgm:pt modelId="{0950A75F-E4F6-4572-8937-C3A97A7527F4}" type="parTrans" cxnId="{46453A43-59A0-48B8-86E6-A238ABF8FE92}">
      <dgm:prSet/>
      <dgm:spPr/>
      <dgm:t>
        <a:bodyPr/>
        <a:lstStyle/>
        <a:p>
          <a:endParaRPr lang="en-US"/>
        </a:p>
      </dgm:t>
    </dgm:pt>
    <dgm:pt modelId="{8EAC3DD9-7680-4D39-ABAA-BDD23C0D5C55}" type="sibTrans" cxnId="{46453A43-59A0-48B8-86E6-A238ABF8FE92}">
      <dgm:prSet/>
      <dgm:spPr/>
      <dgm:t>
        <a:bodyPr/>
        <a:lstStyle/>
        <a:p>
          <a:endParaRPr lang="en-US"/>
        </a:p>
      </dgm:t>
    </dgm:pt>
    <dgm:pt modelId="{85163D4B-39EB-4F65-9C1D-6ABEA4DBDA34}">
      <dgm:prSet phldrT="[Text]"/>
      <dgm:spPr/>
      <dgm:t>
        <a:bodyPr/>
        <a:lstStyle/>
        <a:p>
          <a:r>
            <a:rPr lang="en-US" altLang="en-US" dirty="0" smtClean="0"/>
            <a:t>Repeat or rephrase the question</a:t>
          </a:r>
          <a:endParaRPr lang="en-US" dirty="0"/>
        </a:p>
      </dgm:t>
    </dgm:pt>
    <dgm:pt modelId="{813A415E-906B-4751-BC85-2ECD38C6E8D0}" type="parTrans" cxnId="{067B7A4F-D666-4628-80D0-64D922F685EB}">
      <dgm:prSet/>
      <dgm:spPr/>
      <dgm:t>
        <a:bodyPr/>
        <a:lstStyle/>
        <a:p>
          <a:endParaRPr lang="en-US"/>
        </a:p>
      </dgm:t>
    </dgm:pt>
    <dgm:pt modelId="{13B81174-9FC4-4B14-8B4E-A67EA2B7A384}" type="sibTrans" cxnId="{067B7A4F-D666-4628-80D0-64D922F685EB}">
      <dgm:prSet/>
      <dgm:spPr/>
      <dgm:t>
        <a:bodyPr/>
        <a:lstStyle/>
        <a:p>
          <a:endParaRPr lang="en-US"/>
        </a:p>
      </dgm:t>
    </dgm:pt>
    <dgm:pt modelId="{9A74ED0F-F027-4C0F-8C68-7A2CE1BBA90E}">
      <dgm:prSet phldrT="[Text]"/>
      <dgm:spPr/>
      <dgm:t>
        <a:bodyPr/>
        <a:lstStyle/>
        <a:p>
          <a:r>
            <a:rPr lang="en-US" altLang="en-US" dirty="0" smtClean="0"/>
            <a:t>Use body language/eye contact</a:t>
          </a:r>
          <a:endParaRPr lang="en-US" dirty="0"/>
        </a:p>
      </dgm:t>
    </dgm:pt>
    <dgm:pt modelId="{28CD9764-9C3A-434C-9936-839816CE7CF6}" type="parTrans" cxnId="{40C14BA0-00F1-411F-AB73-EBDBAABA3B36}">
      <dgm:prSet/>
      <dgm:spPr/>
      <dgm:t>
        <a:bodyPr/>
        <a:lstStyle/>
        <a:p>
          <a:endParaRPr lang="en-US"/>
        </a:p>
      </dgm:t>
    </dgm:pt>
    <dgm:pt modelId="{C71AD055-6C5B-4E3F-9F5D-7F3B9673DD65}" type="sibTrans" cxnId="{40C14BA0-00F1-411F-AB73-EBDBAABA3B36}">
      <dgm:prSet/>
      <dgm:spPr/>
      <dgm:t>
        <a:bodyPr/>
        <a:lstStyle/>
        <a:p>
          <a:endParaRPr lang="en-US"/>
        </a:p>
      </dgm:t>
    </dgm:pt>
    <dgm:pt modelId="{A37A0AC4-6D6C-4819-98CE-49CF1F4844AD}">
      <dgm:prSet phldrT="[Text]"/>
      <dgm:spPr/>
      <dgm:t>
        <a:bodyPr/>
        <a:lstStyle/>
        <a:p>
          <a:r>
            <a:rPr lang="en-US" altLang="en-US" dirty="0" smtClean="0"/>
            <a:t>Encourage answers   </a:t>
          </a:r>
          <a:endParaRPr lang="en-US" dirty="0"/>
        </a:p>
      </dgm:t>
    </dgm:pt>
    <dgm:pt modelId="{F8E3C22A-2C1E-4950-971B-971E4F5F3D9A}" type="parTrans" cxnId="{8EADAD88-E774-4B88-8290-824D0E921852}">
      <dgm:prSet/>
      <dgm:spPr/>
      <dgm:t>
        <a:bodyPr/>
        <a:lstStyle/>
        <a:p>
          <a:endParaRPr lang="en-US"/>
        </a:p>
      </dgm:t>
    </dgm:pt>
    <dgm:pt modelId="{29B8D11C-FA1E-4078-9429-D33FFF316ED9}" type="sibTrans" cxnId="{8EADAD88-E774-4B88-8290-824D0E921852}">
      <dgm:prSet/>
      <dgm:spPr/>
      <dgm:t>
        <a:bodyPr/>
        <a:lstStyle/>
        <a:p>
          <a:endParaRPr lang="en-US"/>
        </a:p>
      </dgm:t>
    </dgm:pt>
    <dgm:pt modelId="{B5715EA8-A53F-4C9C-97ED-7BDA9B2741F7}">
      <dgm:prSet phldrT="[Text]"/>
      <dgm:spPr/>
      <dgm:t>
        <a:bodyPr/>
        <a:lstStyle/>
        <a:p>
          <a:r>
            <a:rPr lang="en-US" altLang="en-US" dirty="0" smtClean="0"/>
            <a:t>Give an example</a:t>
          </a:r>
          <a:endParaRPr lang="en-US" dirty="0"/>
        </a:p>
      </dgm:t>
    </dgm:pt>
    <dgm:pt modelId="{7112146A-DE31-41B4-9C84-331C61935074}" type="parTrans" cxnId="{07067943-A988-47BF-8714-CE449DCD222E}">
      <dgm:prSet/>
      <dgm:spPr/>
      <dgm:t>
        <a:bodyPr/>
        <a:lstStyle/>
        <a:p>
          <a:endParaRPr lang="en-US"/>
        </a:p>
      </dgm:t>
    </dgm:pt>
    <dgm:pt modelId="{2139DE87-88CC-4F2C-B4F1-8A1043E3C478}" type="sibTrans" cxnId="{07067943-A988-47BF-8714-CE449DCD222E}">
      <dgm:prSet/>
      <dgm:spPr/>
      <dgm:t>
        <a:bodyPr/>
        <a:lstStyle/>
        <a:p>
          <a:endParaRPr lang="en-US"/>
        </a:p>
      </dgm:t>
    </dgm:pt>
    <dgm:pt modelId="{71D55ED0-F759-4F13-ABC3-D73A135BCCF0}">
      <dgm:prSet phldrT="[Text]"/>
      <dgm:spPr/>
      <dgm:t>
        <a:bodyPr/>
        <a:lstStyle/>
        <a:p>
          <a:r>
            <a:rPr lang="en-US" altLang="en-US" smtClean="0"/>
            <a:t>Answer the question yourself</a:t>
          </a:r>
          <a:endParaRPr lang="en-US" dirty="0"/>
        </a:p>
      </dgm:t>
    </dgm:pt>
    <dgm:pt modelId="{3AD7938E-789C-48AE-9076-E88613FE72F6}" type="parTrans" cxnId="{574552BD-FB79-4290-99EC-D2834FC86CB0}">
      <dgm:prSet/>
      <dgm:spPr/>
      <dgm:t>
        <a:bodyPr/>
        <a:lstStyle/>
        <a:p>
          <a:endParaRPr lang="en-US"/>
        </a:p>
      </dgm:t>
    </dgm:pt>
    <dgm:pt modelId="{2C947446-F0D1-4C36-A373-875F2F93DAE9}" type="sibTrans" cxnId="{574552BD-FB79-4290-99EC-D2834FC86CB0}">
      <dgm:prSet/>
      <dgm:spPr/>
      <dgm:t>
        <a:bodyPr/>
        <a:lstStyle/>
        <a:p>
          <a:endParaRPr lang="en-US"/>
        </a:p>
      </dgm:t>
    </dgm:pt>
    <dgm:pt modelId="{4169E350-B564-45E9-8434-D467614F1D2E}" type="pres">
      <dgm:prSet presAssocID="{A6FE9556-6E70-4D50-BEEB-9717A9B596BD}" presName="Name0" presStyleCnt="0">
        <dgm:presLayoutVars>
          <dgm:chMax val="7"/>
          <dgm:chPref val="7"/>
          <dgm:dir/>
        </dgm:presLayoutVars>
      </dgm:prSet>
      <dgm:spPr/>
      <dgm:t>
        <a:bodyPr/>
        <a:lstStyle/>
        <a:p>
          <a:endParaRPr lang="en-US"/>
        </a:p>
      </dgm:t>
    </dgm:pt>
    <dgm:pt modelId="{34B9B219-01D9-4E8A-B89E-8D1643771049}" type="pres">
      <dgm:prSet presAssocID="{A6FE9556-6E70-4D50-BEEB-9717A9B596BD}" presName="Name1" presStyleCnt="0"/>
      <dgm:spPr/>
    </dgm:pt>
    <dgm:pt modelId="{3AB7BA05-7CCC-42EE-9BAD-A344BE4B0AC7}" type="pres">
      <dgm:prSet presAssocID="{A6FE9556-6E70-4D50-BEEB-9717A9B596BD}" presName="cycle" presStyleCnt="0"/>
      <dgm:spPr/>
    </dgm:pt>
    <dgm:pt modelId="{317594E0-0377-4F7F-9F34-6A2AF341A5B4}" type="pres">
      <dgm:prSet presAssocID="{A6FE9556-6E70-4D50-BEEB-9717A9B596BD}" presName="srcNode" presStyleLbl="node1" presStyleIdx="0" presStyleCnt="6"/>
      <dgm:spPr/>
    </dgm:pt>
    <dgm:pt modelId="{C81DD3E9-4AD0-4031-BBE5-4B7F41497DBA}" type="pres">
      <dgm:prSet presAssocID="{A6FE9556-6E70-4D50-BEEB-9717A9B596BD}" presName="conn" presStyleLbl="parChTrans1D2" presStyleIdx="0" presStyleCnt="1"/>
      <dgm:spPr/>
      <dgm:t>
        <a:bodyPr/>
        <a:lstStyle/>
        <a:p>
          <a:endParaRPr lang="en-US"/>
        </a:p>
      </dgm:t>
    </dgm:pt>
    <dgm:pt modelId="{BD1F6CBE-D19F-44EE-8511-C52E01779C6D}" type="pres">
      <dgm:prSet presAssocID="{A6FE9556-6E70-4D50-BEEB-9717A9B596BD}" presName="extraNode" presStyleLbl="node1" presStyleIdx="0" presStyleCnt="6"/>
      <dgm:spPr/>
    </dgm:pt>
    <dgm:pt modelId="{E61F7D52-AA05-447C-9245-09C3D20DA796}" type="pres">
      <dgm:prSet presAssocID="{A6FE9556-6E70-4D50-BEEB-9717A9B596BD}" presName="dstNode" presStyleLbl="node1" presStyleIdx="0" presStyleCnt="6"/>
      <dgm:spPr/>
    </dgm:pt>
    <dgm:pt modelId="{7EF7DD5E-9635-4D20-BF6E-9EC901F0AF40}" type="pres">
      <dgm:prSet presAssocID="{2F86CD01-108C-4353-83CD-09D900A46AB9}" presName="text_1" presStyleLbl="node1" presStyleIdx="0" presStyleCnt="6">
        <dgm:presLayoutVars>
          <dgm:bulletEnabled val="1"/>
        </dgm:presLayoutVars>
      </dgm:prSet>
      <dgm:spPr/>
      <dgm:t>
        <a:bodyPr/>
        <a:lstStyle/>
        <a:p>
          <a:endParaRPr lang="en-US"/>
        </a:p>
      </dgm:t>
    </dgm:pt>
    <dgm:pt modelId="{21E095B0-D5BE-4848-ADBB-F02668B80E3B}" type="pres">
      <dgm:prSet presAssocID="{2F86CD01-108C-4353-83CD-09D900A46AB9}" presName="accent_1" presStyleCnt="0"/>
      <dgm:spPr/>
    </dgm:pt>
    <dgm:pt modelId="{FDB4870F-0F8E-470D-8C49-E50251B1964C}" type="pres">
      <dgm:prSet presAssocID="{2F86CD01-108C-4353-83CD-09D900A46AB9}" presName="accentRepeatNode" presStyleLbl="solidFgAcc1" presStyleIdx="0" presStyleCnt="6"/>
      <dgm:spPr/>
    </dgm:pt>
    <dgm:pt modelId="{A21A984A-7316-45DF-8934-230974D76A55}" type="pres">
      <dgm:prSet presAssocID="{85163D4B-39EB-4F65-9C1D-6ABEA4DBDA34}" presName="text_2" presStyleLbl="node1" presStyleIdx="1" presStyleCnt="6">
        <dgm:presLayoutVars>
          <dgm:bulletEnabled val="1"/>
        </dgm:presLayoutVars>
      </dgm:prSet>
      <dgm:spPr/>
      <dgm:t>
        <a:bodyPr/>
        <a:lstStyle/>
        <a:p>
          <a:endParaRPr lang="en-US"/>
        </a:p>
      </dgm:t>
    </dgm:pt>
    <dgm:pt modelId="{7BD6BCBB-0CD1-4B47-A55D-CF62C96B8180}" type="pres">
      <dgm:prSet presAssocID="{85163D4B-39EB-4F65-9C1D-6ABEA4DBDA34}" presName="accent_2" presStyleCnt="0"/>
      <dgm:spPr/>
    </dgm:pt>
    <dgm:pt modelId="{B47007AE-9A72-4653-B836-094FC0F5C25D}" type="pres">
      <dgm:prSet presAssocID="{85163D4B-39EB-4F65-9C1D-6ABEA4DBDA34}" presName="accentRepeatNode" presStyleLbl="solidFgAcc1" presStyleIdx="1" presStyleCnt="6"/>
      <dgm:spPr/>
    </dgm:pt>
    <dgm:pt modelId="{BC7CB4AD-FA38-4445-8852-3C6E63626AC7}" type="pres">
      <dgm:prSet presAssocID="{9A74ED0F-F027-4C0F-8C68-7A2CE1BBA90E}" presName="text_3" presStyleLbl="node1" presStyleIdx="2" presStyleCnt="6">
        <dgm:presLayoutVars>
          <dgm:bulletEnabled val="1"/>
        </dgm:presLayoutVars>
      </dgm:prSet>
      <dgm:spPr/>
      <dgm:t>
        <a:bodyPr/>
        <a:lstStyle/>
        <a:p>
          <a:endParaRPr lang="en-US"/>
        </a:p>
      </dgm:t>
    </dgm:pt>
    <dgm:pt modelId="{F4D724A9-CF09-4FAE-B10C-F332135BF13F}" type="pres">
      <dgm:prSet presAssocID="{9A74ED0F-F027-4C0F-8C68-7A2CE1BBA90E}" presName="accent_3" presStyleCnt="0"/>
      <dgm:spPr/>
    </dgm:pt>
    <dgm:pt modelId="{8B6DEBC0-832C-4F28-B14E-45BFEC80D2BC}" type="pres">
      <dgm:prSet presAssocID="{9A74ED0F-F027-4C0F-8C68-7A2CE1BBA90E}" presName="accentRepeatNode" presStyleLbl="solidFgAcc1" presStyleIdx="2" presStyleCnt="6"/>
      <dgm:spPr/>
    </dgm:pt>
    <dgm:pt modelId="{DAF559F3-CDEA-4662-94A6-918CD2E58E6B}" type="pres">
      <dgm:prSet presAssocID="{A37A0AC4-6D6C-4819-98CE-49CF1F4844AD}" presName="text_4" presStyleLbl="node1" presStyleIdx="3" presStyleCnt="6">
        <dgm:presLayoutVars>
          <dgm:bulletEnabled val="1"/>
        </dgm:presLayoutVars>
      </dgm:prSet>
      <dgm:spPr/>
      <dgm:t>
        <a:bodyPr/>
        <a:lstStyle/>
        <a:p>
          <a:endParaRPr lang="en-US"/>
        </a:p>
      </dgm:t>
    </dgm:pt>
    <dgm:pt modelId="{7C32AEE2-F143-483A-8BD0-A83CDF033146}" type="pres">
      <dgm:prSet presAssocID="{A37A0AC4-6D6C-4819-98CE-49CF1F4844AD}" presName="accent_4" presStyleCnt="0"/>
      <dgm:spPr/>
    </dgm:pt>
    <dgm:pt modelId="{07CEB03F-5CCD-419E-A320-25AA927D5E2E}" type="pres">
      <dgm:prSet presAssocID="{A37A0AC4-6D6C-4819-98CE-49CF1F4844AD}" presName="accentRepeatNode" presStyleLbl="solidFgAcc1" presStyleIdx="3" presStyleCnt="6"/>
      <dgm:spPr/>
    </dgm:pt>
    <dgm:pt modelId="{71B1E669-BAA1-48C9-A0AE-6D4D05C213D9}" type="pres">
      <dgm:prSet presAssocID="{B5715EA8-A53F-4C9C-97ED-7BDA9B2741F7}" presName="text_5" presStyleLbl="node1" presStyleIdx="4" presStyleCnt="6">
        <dgm:presLayoutVars>
          <dgm:bulletEnabled val="1"/>
        </dgm:presLayoutVars>
      </dgm:prSet>
      <dgm:spPr/>
      <dgm:t>
        <a:bodyPr/>
        <a:lstStyle/>
        <a:p>
          <a:endParaRPr lang="en-US"/>
        </a:p>
      </dgm:t>
    </dgm:pt>
    <dgm:pt modelId="{9ED26776-FD79-4D80-AB84-9C0E9D11F241}" type="pres">
      <dgm:prSet presAssocID="{B5715EA8-A53F-4C9C-97ED-7BDA9B2741F7}" presName="accent_5" presStyleCnt="0"/>
      <dgm:spPr/>
    </dgm:pt>
    <dgm:pt modelId="{830A177C-F982-4563-AC3E-33470B579535}" type="pres">
      <dgm:prSet presAssocID="{B5715EA8-A53F-4C9C-97ED-7BDA9B2741F7}" presName="accentRepeatNode" presStyleLbl="solidFgAcc1" presStyleIdx="4" presStyleCnt="6"/>
      <dgm:spPr/>
    </dgm:pt>
    <dgm:pt modelId="{0870BADE-0929-4B98-8EF6-98750E0EB4F3}" type="pres">
      <dgm:prSet presAssocID="{71D55ED0-F759-4F13-ABC3-D73A135BCCF0}" presName="text_6" presStyleLbl="node1" presStyleIdx="5" presStyleCnt="6">
        <dgm:presLayoutVars>
          <dgm:bulletEnabled val="1"/>
        </dgm:presLayoutVars>
      </dgm:prSet>
      <dgm:spPr/>
      <dgm:t>
        <a:bodyPr/>
        <a:lstStyle/>
        <a:p>
          <a:endParaRPr lang="en-US"/>
        </a:p>
      </dgm:t>
    </dgm:pt>
    <dgm:pt modelId="{294A688A-C679-461C-9076-767AE909B8AA}" type="pres">
      <dgm:prSet presAssocID="{71D55ED0-F759-4F13-ABC3-D73A135BCCF0}" presName="accent_6" presStyleCnt="0"/>
      <dgm:spPr/>
    </dgm:pt>
    <dgm:pt modelId="{AE0484EE-E7D2-455C-93C8-20B3BCAB4553}" type="pres">
      <dgm:prSet presAssocID="{71D55ED0-F759-4F13-ABC3-D73A135BCCF0}" presName="accentRepeatNode" presStyleLbl="solidFgAcc1" presStyleIdx="5" presStyleCnt="6"/>
      <dgm:spPr/>
    </dgm:pt>
  </dgm:ptLst>
  <dgm:cxnLst>
    <dgm:cxn modelId="{07067943-A988-47BF-8714-CE449DCD222E}" srcId="{A6FE9556-6E70-4D50-BEEB-9717A9B596BD}" destId="{B5715EA8-A53F-4C9C-97ED-7BDA9B2741F7}" srcOrd="4" destOrd="0" parTransId="{7112146A-DE31-41B4-9C84-331C61935074}" sibTransId="{2139DE87-88CC-4F2C-B4F1-8A1043E3C478}"/>
    <dgm:cxn modelId="{46453A43-59A0-48B8-86E6-A238ABF8FE92}" srcId="{A6FE9556-6E70-4D50-BEEB-9717A9B596BD}" destId="{2F86CD01-108C-4353-83CD-09D900A46AB9}" srcOrd="0" destOrd="0" parTransId="{0950A75F-E4F6-4572-8937-C3A97A7527F4}" sibTransId="{8EAC3DD9-7680-4D39-ABAA-BDD23C0D5C55}"/>
    <dgm:cxn modelId="{61B0B48E-4A4E-46A7-ACAC-A2D164EBF301}" type="presOf" srcId="{9A74ED0F-F027-4C0F-8C68-7A2CE1BBA90E}" destId="{BC7CB4AD-FA38-4445-8852-3C6E63626AC7}" srcOrd="0" destOrd="0" presId="urn:microsoft.com/office/officeart/2008/layout/VerticalCurvedList"/>
    <dgm:cxn modelId="{40C14BA0-00F1-411F-AB73-EBDBAABA3B36}" srcId="{A6FE9556-6E70-4D50-BEEB-9717A9B596BD}" destId="{9A74ED0F-F027-4C0F-8C68-7A2CE1BBA90E}" srcOrd="2" destOrd="0" parTransId="{28CD9764-9C3A-434C-9936-839816CE7CF6}" sibTransId="{C71AD055-6C5B-4E3F-9F5D-7F3B9673DD65}"/>
    <dgm:cxn modelId="{CA7E07C0-F5BD-4111-BD67-FA9CBACE98D9}" type="presOf" srcId="{B5715EA8-A53F-4C9C-97ED-7BDA9B2741F7}" destId="{71B1E669-BAA1-48C9-A0AE-6D4D05C213D9}" srcOrd="0" destOrd="0" presId="urn:microsoft.com/office/officeart/2008/layout/VerticalCurvedList"/>
    <dgm:cxn modelId="{067B7A4F-D666-4628-80D0-64D922F685EB}" srcId="{A6FE9556-6E70-4D50-BEEB-9717A9B596BD}" destId="{85163D4B-39EB-4F65-9C1D-6ABEA4DBDA34}" srcOrd="1" destOrd="0" parTransId="{813A415E-906B-4751-BC85-2ECD38C6E8D0}" sibTransId="{13B81174-9FC4-4B14-8B4E-A67EA2B7A384}"/>
    <dgm:cxn modelId="{D380B4B6-8A51-41B0-83F5-A81A4BB812B7}" type="presOf" srcId="{71D55ED0-F759-4F13-ABC3-D73A135BCCF0}" destId="{0870BADE-0929-4B98-8EF6-98750E0EB4F3}" srcOrd="0" destOrd="0" presId="urn:microsoft.com/office/officeart/2008/layout/VerticalCurvedList"/>
    <dgm:cxn modelId="{147481F1-AC22-4095-914D-EDD6681FA738}" type="presOf" srcId="{8EAC3DD9-7680-4D39-ABAA-BDD23C0D5C55}" destId="{C81DD3E9-4AD0-4031-BBE5-4B7F41497DBA}" srcOrd="0" destOrd="0" presId="urn:microsoft.com/office/officeart/2008/layout/VerticalCurvedList"/>
    <dgm:cxn modelId="{8EADAD88-E774-4B88-8290-824D0E921852}" srcId="{A6FE9556-6E70-4D50-BEEB-9717A9B596BD}" destId="{A37A0AC4-6D6C-4819-98CE-49CF1F4844AD}" srcOrd="3" destOrd="0" parTransId="{F8E3C22A-2C1E-4950-971B-971E4F5F3D9A}" sibTransId="{29B8D11C-FA1E-4078-9429-D33FFF316ED9}"/>
    <dgm:cxn modelId="{B8F98482-0A06-4F28-BF1F-19B59F821B3A}" type="presOf" srcId="{85163D4B-39EB-4F65-9C1D-6ABEA4DBDA34}" destId="{A21A984A-7316-45DF-8934-230974D76A55}" srcOrd="0" destOrd="0" presId="urn:microsoft.com/office/officeart/2008/layout/VerticalCurvedList"/>
    <dgm:cxn modelId="{574552BD-FB79-4290-99EC-D2834FC86CB0}" srcId="{A6FE9556-6E70-4D50-BEEB-9717A9B596BD}" destId="{71D55ED0-F759-4F13-ABC3-D73A135BCCF0}" srcOrd="5" destOrd="0" parTransId="{3AD7938E-789C-48AE-9076-E88613FE72F6}" sibTransId="{2C947446-F0D1-4C36-A373-875F2F93DAE9}"/>
    <dgm:cxn modelId="{A628FAC6-6F06-4117-ADDC-9F02EA1FDC7B}" type="presOf" srcId="{A6FE9556-6E70-4D50-BEEB-9717A9B596BD}" destId="{4169E350-B564-45E9-8434-D467614F1D2E}" srcOrd="0" destOrd="0" presId="urn:microsoft.com/office/officeart/2008/layout/VerticalCurvedList"/>
    <dgm:cxn modelId="{18E8964B-D715-49A2-B612-64C6EB9555A6}" type="presOf" srcId="{A37A0AC4-6D6C-4819-98CE-49CF1F4844AD}" destId="{DAF559F3-CDEA-4662-94A6-918CD2E58E6B}" srcOrd="0" destOrd="0" presId="urn:microsoft.com/office/officeart/2008/layout/VerticalCurvedList"/>
    <dgm:cxn modelId="{C3898BA8-F0C1-40B0-9A78-741624000D08}" type="presOf" srcId="{2F86CD01-108C-4353-83CD-09D900A46AB9}" destId="{7EF7DD5E-9635-4D20-BF6E-9EC901F0AF40}" srcOrd="0" destOrd="0" presId="urn:microsoft.com/office/officeart/2008/layout/VerticalCurvedList"/>
    <dgm:cxn modelId="{2C855C64-4CA3-4FCE-A04A-311C9B85284C}" type="presParOf" srcId="{4169E350-B564-45E9-8434-D467614F1D2E}" destId="{34B9B219-01D9-4E8A-B89E-8D1643771049}" srcOrd="0" destOrd="0" presId="urn:microsoft.com/office/officeart/2008/layout/VerticalCurvedList"/>
    <dgm:cxn modelId="{872EE2A8-DC8F-45C5-B6EC-2DFB15BFAFC9}" type="presParOf" srcId="{34B9B219-01D9-4E8A-B89E-8D1643771049}" destId="{3AB7BA05-7CCC-42EE-9BAD-A344BE4B0AC7}" srcOrd="0" destOrd="0" presId="urn:microsoft.com/office/officeart/2008/layout/VerticalCurvedList"/>
    <dgm:cxn modelId="{B84500D7-14B1-4E22-9092-B72519A2F9DB}" type="presParOf" srcId="{3AB7BA05-7CCC-42EE-9BAD-A344BE4B0AC7}" destId="{317594E0-0377-4F7F-9F34-6A2AF341A5B4}" srcOrd="0" destOrd="0" presId="urn:microsoft.com/office/officeart/2008/layout/VerticalCurvedList"/>
    <dgm:cxn modelId="{456B3494-1803-4228-86D9-F16B4B71DC64}" type="presParOf" srcId="{3AB7BA05-7CCC-42EE-9BAD-A344BE4B0AC7}" destId="{C81DD3E9-4AD0-4031-BBE5-4B7F41497DBA}" srcOrd="1" destOrd="0" presId="urn:microsoft.com/office/officeart/2008/layout/VerticalCurvedList"/>
    <dgm:cxn modelId="{BB409BAC-03B7-4B83-8E71-E8B11A154119}" type="presParOf" srcId="{3AB7BA05-7CCC-42EE-9BAD-A344BE4B0AC7}" destId="{BD1F6CBE-D19F-44EE-8511-C52E01779C6D}" srcOrd="2" destOrd="0" presId="urn:microsoft.com/office/officeart/2008/layout/VerticalCurvedList"/>
    <dgm:cxn modelId="{6D2DD05A-D393-4347-B68C-26C8859A1B73}" type="presParOf" srcId="{3AB7BA05-7CCC-42EE-9BAD-A344BE4B0AC7}" destId="{E61F7D52-AA05-447C-9245-09C3D20DA796}" srcOrd="3" destOrd="0" presId="urn:microsoft.com/office/officeart/2008/layout/VerticalCurvedList"/>
    <dgm:cxn modelId="{526C4FC9-439D-40EE-8D33-DD51D2CFCF59}" type="presParOf" srcId="{34B9B219-01D9-4E8A-B89E-8D1643771049}" destId="{7EF7DD5E-9635-4D20-BF6E-9EC901F0AF40}" srcOrd="1" destOrd="0" presId="urn:microsoft.com/office/officeart/2008/layout/VerticalCurvedList"/>
    <dgm:cxn modelId="{80DEC803-F481-4545-AB76-0C74522D1F87}" type="presParOf" srcId="{34B9B219-01D9-4E8A-B89E-8D1643771049}" destId="{21E095B0-D5BE-4848-ADBB-F02668B80E3B}" srcOrd="2" destOrd="0" presId="urn:microsoft.com/office/officeart/2008/layout/VerticalCurvedList"/>
    <dgm:cxn modelId="{569DD8A4-A349-4053-9258-A284359CBE2F}" type="presParOf" srcId="{21E095B0-D5BE-4848-ADBB-F02668B80E3B}" destId="{FDB4870F-0F8E-470D-8C49-E50251B1964C}" srcOrd="0" destOrd="0" presId="urn:microsoft.com/office/officeart/2008/layout/VerticalCurvedList"/>
    <dgm:cxn modelId="{B75C1A96-6C71-4DF2-AACA-53992E9FC9D6}" type="presParOf" srcId="{34B9B219-01D9-4E8A-B89E-8D1643771049}" destId="{A21A984A-7316-45DF-8934-230974D76A55}" srcOrd="3" destOrd="0" presId="urn:microsoft.com/office/officeart/2008/layout/VerticalCurvedList"/>
    <dgm:cxn modelId="{1BE91409-BDB1-4BD2-B982-3392923B0FB3}" type="presParOf" srcId="{34B9B219-01D9-4E8A-B89E-8D1643771049}" destId="{7BD6BCBB-0CD1-4B47-A55D-CF62C96B8180}" srcOrd="4" destOrd="0" presId="urn:microsoft.com/office/officeart/2008/layout/VerticalCurvedList"/>
    <dgm:cxn modelId="{87E38CAE-7D98-48C6-9BB9-63CB8C635463}" type="presParOf" srcId="{7BD6BCBB-0CD1-4B47-A55D-CF62C96B8180}" destId="{B47007AE-9A72-4653-B836-094FC0F5C25D}" srcOrd="0" destOrd="0" presId="urn:microsoft.com/office/officeart/2008/layout/VerticalCurvedList"/>
    <dgm:cxn modelId="{EEF786D7-D0BD-45C6-BB25-AD309DB585B7}" type="presParOf" srcId="{34B9B219-01D9-4E8A-B89E-8D1643771049}" destId="{BC7CB4AD-FA38-4445-8852-3C6E63626AC7}" srcOrd="5" destOrd="0" presId="urn:microsoft.com/office/officeart/2008/layout/VerticalCurvedList"/>
    <dgm:cxn modelId="{78047C44-D003-49A2-AA84-9B2DB64ED14E}" type="presParOf" srcId="{34B9B219-01D9-4E8A-B89E-8D1643771049}" destId="{F4D724A9-CF09-4FAE-B10C-F332135BF13F}" srcOrd="6" destOrd="0" presId="urn:microsoft.com/office/officeart/2008/layout/VerticalCurvedList"/>
    <dgm:cxn modelId="{EFA5ACCE-2C71-4232-98B8-A69C63300B39}" type="presParOf" srcId="{F4D724A9-CF09-4FAE-B10C-F332135BF13F}" destId="{8B6DEBC0-832C-4F28-B14E-45BFEC80D2BC}" srcOrd="0" destOrd="0" presId="urn:microsoft.com/office/officeart/2008/layout/VerticalCurvedList"/>
    <dgm:cxn modelId="{5F801536-8DAD-43B9-9131-EA8DEA48F39B}" type="presParOf" srcId="{34B9B219-01D9-4E8A-B89E-8D1643771049}" destId="{DAF559F3-CDEA-4662-94A6-918CD2E58E6B}" srcOrd="7" destOrd="0" presId="urn:microsoft.com/office/officeart/2008/layout/VerticalCurvedList"/>
    <dgm:cxn modelId="{5F1BB330-6F68-445C-AAC4-0D5337EBF457}" type="presParOf" srcId="{34B9B219-01D9-4E8A-B89E-8D1643771049}" destId="{7C32AEE2-F143-483A-8BD0-A83CDF033146}" srcOrd="8" destOrd="0" presId="urn:microsoft.com/office/officeart/2008/layout/VerticalCurvedList"/>
    <dgm:cxn modelId="{57F2DB28-95D1-4AC5-8C80-3F931606CEFC}" type="presParOf" srcId="{7C32AEE2-F143-483A-8BD0-A83CDF033146}" destId="{07CEB03F-5CCD-419E-A320-25AA927D5E2E}" srcOrd="0" destOrd="0" presId="urn:microsoft.com/office/officeart/2008/layout/VerticalCurvedList"/>
    <dgm:cxn modelId="{5B29B1D0-2F24-4E66-8477-99E35B9C1F00}" type="presParOf" srcId="{34B9B219-01D9-4E8A-B89E-8D1643771049}" destId="{71B1E669-BAA1-48C9-A0AE-6D4D05C213D9}" srcOrd="9" destOrd="0" presId="urn:microsoft.com/office/officeart/2008/layout/VerticalCurvedList"/>
    <dgm:cxn modelId="{A1A6D5F9-AE93-45AF-A321-1E4385512C2D}" type="presParOf" srcId="{34B9B219-01D9-4E8A-B89E-8D1643771049}" destId="{9ED26776-FD79-4D80-AB84-9C0E9D11F241}" srcOrd="10" destOrd="0" presId="urn:microsoft.com/office/officeart/2008/layout/VerticalCurvedList"/>
    <dgm:cxn modelId="{EEB46C33-4CEE-4495-9A9F-02913330DC83}" type="presParOf" srcId="{9ED26776-FD79-4D80-AB84-9C0E9D11F241}" destId="{830A177C-F982-4563-AC3E-33470B579535}" srcOrd="0" destOrd="0" presId="urn:microsoft.com/office/officeart/2008/layout/VerticalCurvedList"/>
    <dgm:cxn modelId="{C6B3FAF4-A4BD-45DD-8080-CF8E6E6AC32A}" type="presParOf" srcId="{34B9B219-01D9-4E8A-B89E-8D1643771049}" destId="{0870BADE-0929-4B98-8EF6-98750E0EB4F3}" srcOrd="11" destOrd="0" presId="urn:microsoft.com/office/officeart/2008/layout/VerticalCurvedList"/>
    <dgm:cxn modelId="{0ACF9A00-18F3-4B34-ABD8-FAC351FB9AF2}" type="presParOf" srcId="{34B9B219-01D9-4E8A-B89E-8D1643771049}" destId="{294A688A-C679-461C-9076-767AE909B8AA}" srcOrd="12" destOrd="0" presId="urn:microsoft.com/office/officeart/2008/layout/VerticalCurvedList"/>
    <dgm:cxn modelId="{1E0C2D9B-B7D4-4901-962B-AFAD57749977}" type="presParOf" srcId="{294A688A-C679-461C-9076-767AE909B8AA}" destId="{AE0484EE-E7D2-455C-93C8-20B3BCAB455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6C8DD3C6-0CE7-44D3-9653-9DBCF8F2AE43}" type="datetimeFigureOut">
              <a:rPr lang="en-US" smtClean="0"/>
              <a:t>4/3/2016</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r>
              <a:rPr lang="en-US" smtClean="0"/>
              <a:t>Overview of Conducting Effective Training - Training Basics</a:t>
            </a:r>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3D5EEF4E-6A20-4B3F-B47C-015F06DE36F4}" type="slidenum">
              <a:rPr lang="en-US" smtClean="0"/>
              <a:t>‹#›</a:t>
            </a:fld>
            <a:endParaRPr lang="en-US"/>
          </a:p>
        </p:txBody>
      </p:sp>
    </p:spTree>
    <p:extLst>
      <p:ext uri="{BB962C8B-B14F-4D97-AF65-F5344CB8AC3E}">
        <p14:creationId xmlns:p14="http://schemas.microsoft.com/office/powerpoint/2010/main" val="75105750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C2DC77AD-7C84-4A44-815A-7DD0D6545D03}" type="datetimeFigureOut">
              <a:rPr lang="en-US" smtClean="0"/>
              <a:t>4/3/2016</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r>
              <a:rPr lang="en-US" smtClean="0"/>
              <a:t>Overview of Conducting Effective Training - Training Basics</a:t>
            </a:r>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2DCAB681-EBD2-478C-9EB8-8C9A824ED6D1}" type="slidenum">
              <a:rPr lang="en-US" smtClean="0"/>
              <a:t>‹#›</a:t>
            </a:fld>
            <a:endParaRPr lang="en-US" dirty="0"/>
          </a:p>
        </p:txBody>
      </p:sp>
    </p:spTree>
    <p:extLst>
      <p:ext uri="{BB962C8B-B14F-4D97-AF65-F5344CB8AC3E}">
        <p14:creationId xmlns:p14="http://schemas.microsoft.com/office/powerpoint/2010/main" val="281690914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CAB681-EBD2-478C-9EB8-8C9A824ED6D1}" type="slidenum">
              <a:rPr lang="en-US" smtClean="0"/>
              <a:t>1</a:t>
            </a:fld>
            <a:endParaRPr lang="en-US" dirty="0"/>
          </a:p>
        </p:txBody>
      </p:sp>
      <p:sp>
        <p:nvSpPr>
          <p:cNvPr id="5" name="Footer Placeholder 4"/>
          <p:cNvSpPr>
            <a:spLocks noGrp="1"/>
          </p:cNvSpPr>
          <p:nvPr>
            <p:ph type="ftr" sz="quarter" idx="11"/>
          </p:nvPr>
        </p:nvSpPr>
        <p:spPr/>
        <p:txBody>
          <a:bodyPr/>
          <a:lstStyle/>
          <a:p>
            <a:r>
              <a:rPr lang="en-US" smtClean="0"/>
              <a:t>Overview of Conducting Effective Training - Training Basics</a:t>
            </a:r>
            <a:endParaRPr lang="en-US" dirty="0"/>
          </a:p>
        </p:txBody>
      </p:sp>
    </p:spTree>
    <p:extLst>
      <p:ext uri="{BB962C8B-B14F-4D97-AF65-F5344CB8AC3E}">
        <p14:creationId xmlns:p14="http://schemas.microsoft.com/office/powerpoint/2010/main" val="30505586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b="1" smtClean="0"/>
              <a:t>COMPARE </a:t>
            </a:r>
            <a:r>
              <a:rPr lang="en-GB" altLang="en-US" smtClean="0"/>
              <a:t>the list that was generated by the participants with the list under outstanding teachers. </a:t>
            </a:r>
          </a:p>
          <a:p>
            <a:endParaRPr lang="en-US" altLang="en-US" smtClean="0"/>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fld id="{EBA0B784-2213-46BF-8324-CD8F80F0D2D1}" type="slidenum">
              <a:rPr lang="en-US" altLang="en-US" sz="1300" b="0">
                <a:solidFill>
                  <a:schemeClr val="tx1"/>
                </a:solidFill>
              </a:rPr>
              <a:pPr eaLnBrk="1" hangingPunct="1"/>
              <a:t>26</a:t>
            </a:fld>
            <a:endParaRPr lang="en-US" altLang="en-US" sz="1300" b="0">
              <a:solidFill>
                <a:schemeClr val="tx1"/>
              </a:solidFill>
            </a:endParaRPr>
          </a:p>
        </p:txBody>
      </p:sp>
      <p:sp>
        <p:nvSpPr>
          <p:cNvPr id="4710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
        <p:nvSpPr>
          <p:cNvPr id="4711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r>
              <a:rPr lang="en-US" altLang="en-US" sz="1300" b="0">
                <a:solidFill>
                  <a:schemeClr val="tx1"/>
                </a:solidFill>
              </a:rPr>
              <a:t>Overview of Conducting Effective Training - Training Basics</a:t>
            </a:r>
            <a:endParaRPr lang="en-US" altLang="en-US" sz="1300" b="0">
              <a:solidFill>
                <a:schemeClr val="tx1"/>
              </a:solidFill>
            </a:endParaRPr>
          </a:p>
        </p:txBody>
      </p:sp>
      <p:sp>
        <p:nvSpPr>
          <p:cNvPr id="47111"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Tree>
    <p:extLst>
      <p:ext uri="{BB962C8B-B14F-4D97-AF65-F5344CB8AC3E}">
        <p14:creationId xmlns:p14="http://schemas.microsoft.com/office/powerpoint/2010/main" val="30602013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r>
              <a:rPr lang="en-US" dirty="0" smtClean="0">
                <a:latin typeface="+mn-lt"/>
              </a:rPr>
              <a:t>Never giving criticism without praise is a strict rule when training. </a:t>
            </a:r>
          </a:p>
          <a:p>
            <a:pPr>
              <a:defRPr/>
            </a:pPr>
            <a:r>
              <a:rPr lang="en-US" dirty="0" smtClean="0">
                <a:latin typeface="+mn-lt"/>
              </a:rPr>
              <a:t>No matter what you are criticizing, you must find something good to say — both before and after. </a:t>
            </a:r>
          </a:p>
          <a:p>
            <a:pPr>
              <a:defRPr/>
            </a:pPr>
            <a:r>
              <a:rPr lang="en-US" dirty="0" smtClean="0">
                <a:latin typeface="+mn-lt"/>
              </a:rPr>
              <a:t>This is called sandwich technique.</a:t>
            </a:r>
          </a:p>
          <a:p>
            <a:pPr>
              <a:defRPr/>
            </a:pPr>
            <a:endParaRPr lang="en-US" dirty="0" smtClean="0"/>
          </a:p>
          <a:p>
            <a:pPr>
              <a:defRPr/>
            </a:pPr>
            <a:r>
              <a:rPr lang="en-US" dirty="0" smtClean="0">
                <a:latin typeface="+mn-lt"/>
              </a:rPr>
              <a:t>Try to praise in the beginning and then again after discussing the problem. You don’t subject people to harsh criticism or provoke anger.</a:t>
            </a:r>
          </a:p>
          <a:p>
            <a:pPr>
              <a:defRPr/>
            </a:pPr>
            <a:endParaRPr lang="en-US" dirty="0"/>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fld id="{39E02054-509D-43B2-B3AD-300A35C627AC}" type="slidenum">
              <a:rPr lang="en-US" altLang="en-US" sz="1300" b="0">
                <a:solidFill>
                  <a:schemeClr val="tx1"/>
                </a:solidFill>
              </a:rPr>
              <a:pPr eaLnBrk="1" hangingPunct="1"/>
              <a:t>35</a:t>
            </a:fld>
            <a:endParaRPr lang="en-US" altLang="en-US" sz="1300" b="0">
              <a:solidFill>
                <a:schemeClr val="tx1"/>
              </a:solidFill>
            </a:endParaRPr>
          </a:p>
        </p:txBody>
      </p:sp>
      <p:sp>
        <p:nvSpPr>
          <p:cNvPr id="5530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
        <p:nvSpPr>
          <p:cNvPr id="5530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r>
              <a:rPr lang="en-US" altLang="en-US" sz="1300" b="0">
                <a:solidFill>
                  <a:schemeClr val="tx1"/>
                </a:solidFill>
              </a:rPr>
              <a:t>Overview of Conducting Effective Training - Training Basics</a:t>
            </a:r>
            <a:endParaRPr lang="en-US" altLang="en-US" sz="1300" b="0">
              <a:solidFill>
                <a:schemeClr val="tx1"/>
              </a:solidFill>
            </a:endParaRPr>
          </a:p>
        </p:txBody>
      </p:sp>
      <p:sp>
        <p:nvSpPr>
          <p:cNvPr id="55303"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Tree>
    <p:extLst>
      <p:ext uri="{BB962C8B-B14F-4D97-AF65-F5344CB8AC3E}">
        <p14:creationId xmlns:p14="http://schemas.microsoft.com/office/powerpoint/2010/main" val="1512517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r>
              <a:rPr lang="en-US" dirty="0" smtClean="0">
                <a:latin typeface="+mn-lt"/>
              </a:rPr>
              <a:t>In the above, the praise is substantial and obscures the criticism. Surya may neglect the criticism since the criticism is insignificant— therefore, lost—when sandwiched between “heavy layers of praise.”</a:t>
            </a:r>
          </a:p>
          <a:p>
            <a:pPr>
              <a:defRPr/>
            </a:pPr>
            <a:endParaRPr lang="en-US" dirty="0"/>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fld id="{B6E249A1-3C58-44CE-A5B5-07F3BA84A10E}" type="slidenum">
              <a:rPr lang="en-US" altLang="en-US" sz="1300" b="0">
                <a:solidFill>
                  <a:schemeClr val="tx1"/>
                </a:solidFill>
              </a:rPr>
              <a:pPr eaLnBrk="1" hangingPunct="1"/>
              <a:t>36</a:t>
            </a:fld>
            <a:endParaRPr lang="en-US" altLang="en-US" sz="1300" b="0">
              <a:solidFill>
                <a:schemeClr val="tx1"/>
              </a:solidFill>
            </a:endParaRPr>
          </a:p>
        </p:txBody>
      </p:sp>
      <p:sp>
        <p:nvSpPr>
          <p:cNvPr id="563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
        <p:nvSpPr>
          <p:cNvPr id="563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r>
              <a:rPr lang="en-US" altLang="en-US" sz="1300" b="0">
                <a:solidFill>
                  <a:schemeClr val="tx1"/>
                </a:solidFill>
              </a:rPr>
              <a:t>Overview of Conducting Effective Training - Training Basics</a:t>
            </a:r>
            <a:endParaRPr lang="en-US" altLang="en-US" sz="1300" b="0">
              <a:solidFill>
                <a:schemeClr val="tx1"/>
              </a:solidFill>
            </a:endParaRPr>
          </a:p>
        </p:txBody>
      </p:sp>
      <p:sp>
        <p:nvSpPr>
          <p:cNvPr id="56327"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Tree>
    <p:extLst>
      <p:ext uri="{BB962C8B-B14F-4D97-AF65-F5344CB8AC3E}">
        <p14:creationId xmlns:p14="http://schemas.microsoft.com/office/powerpoint/2010/main" val="18979303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r>
              <a:rPr lang="en-US" dirty="0" smtClean="0">
                <a:latin typeface="+mn-lt"/>
              </a:rPr>
              <a:t>Once managers learn and use the sandwich feedback technique a few times, employees recognize the praise-criticism-praise pattern. Employees realize that the managers offer criticism after initiating their conversations with praise. Subsequently they learn to discount this praise since such praise is just a lead-in to the criticism.</a:t>
            </a:r>
          </a:p>
          <a:p>
            <a:pPr>
              <a:defRPr/>
            </a:pPr>
            <a:endParaRPr lang="en-US" dirty="0" smtClean="0">
              <a:latin typeface="+mn-lt"/>
            </a:endParaRPr>
          </a:p>
          <a:p>
            <a:pPr>
              <a:defRPr/>
            </a:pPr>
            <a:r>
              <a:rPr lang="en-US" dirty="0" smtClean="0">
                <a:latin typeface="+mn-lt"/>
              </a:rPr>
              <a:t>The formula is easily recognized by anyone who has heard it more than once. So now everyone knows that as soon as you hear praise, you know that you will be criticized.</a:t>
            </a:r>
            <a:endParaRPr lang="en-US" dirty="0"/>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fld id="{8B034D93-9272-4A23-B233-E6E5F483B1F8}" type="slidenum">
              <a:rPr lang="en-US" altLang="en-US" sz="1300" b="0">
                <a:solidFill>
                  <a:schemeClr val="tx1"/>
                </a:solidFill>
              </a:rPr>
              <a:pPr eaLnBrk="1" hangingPunct="1"/>
              <a:t>37</a:t>
            </a:fld>
            <a:endParaRPr lang="en-US" altLang="en-US" sz="1300" b="0">
              <a:solidFill>
                <a:schemeClr val="tx1"/>
              </a:solidFill>
            </a:endParaRPr>
          </a:p>
        </p:txBody>
      </p:sp>
      <p:sp>
        <p:nvSpPr>
          <p:cNvPr id="5734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
        <p:nvSpPr>
          <p:cNvPr id="5735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r>
              <a:rPr lang="en-US" altLang="en-US" sz="1300" b="0">
                <a:solidFill>
                  <a:schemeClr val="tx1"/>
                </a:solidFill>
              </a:rPr>
              <a:t>Overview of Conducting Effective Training - Training Basics</a:t>
            </a:r>
            <a:endParaRPr lang="en-US" altLang="en-US" sz="1300" b="0">
              <a:solidFill>
                <a:schemeClr val="tx1"/>
              </a:solidFill>
            </a:endParaRPr>
          </a:p>
        </p:txBody>
      </p:sp>
      <p:sp>
        <p:nvSpPr>
          <p:cNvPr id="57351"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Tree>
    <p:extLst>
      <p:ext uri="{BB962C8B-B14F-4D97-AF65-F5344CB8AC3E}">
        <p14:creationId xmlns:p14="http://schemas.microsoft.com/office/powerpoint/2010/main" val="32044749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b="1" smtClean="0"/>
              <a:t>EXPLAIN </a:t>
            </a:r>
            <a:r>
              <a:rPr lang="en-GB" altLang="en-US" smtClean="0"/>
              <a:t>that facilitation skills are important, regardless of the methods you are using. Advanced preparation is especially important.</a:t>
            </a:r>
          </a:p>
          <a:p>
            <a:endParaRPr lang="en-GB" altLang="en-US" smtClean="0"/>
          </a:p>
          <a:p>
            <a:r>
              <a:rPr lang="en-GB" altLang="en-US" b="1" smtClean="0"/>
              <a:t>REMIND</a:t>
            </a:r>
            <a:r>
              <a:rPr lang="en-GB" altLang="en-US" smtClean="0"/>
              <a:t> participants that being prepared for training will also mean practicing using the technology. Preparation included things like making sure the tape is cued where you would like it, making sure the volume is appropriate for the space, and so forth.</a:t>
            </a: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fld id="{B16727E5-5616-4430-B2D2-9D387A50C0D4}" type="slidenum">
              <a:rPr lang="en-US" altLang="en-US" sz="1300" b="0">
                <a:solidFill>
                  <a:schemeClr val="tx1"/>
                </a:solidFill>
              </a:rPr>
              <a:pPr eaLnBrk="1" hangingPunct="1"/>
              <a:t>38</a:t>
            </a:fld>
            <a:endParaRPr lang="en-US" altLang="en-US" sz="1300" b="0">
              <a:solidFill>
                <a:schemeClr val="tx1"/>
              </a:solidFill>
            </a:endParaRPr>
          </a:p>
        </p:txBody>
      </p:sp>
      <p:sp>
        <p:nvSpPr>
          <p:cNvPr id="5837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
        <p:nvSpPr>
          <p:cNvPr id="5837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r>
              <a:rPr lang="en-US" altLang="en-US" sz="1300" b="0">
                <a:solidFill>
                  <a:schemeClr val="tx1"/>
                </a:solidFill>
              </a:rPr>
              <a:t>Overview of Conducting Effective Training - Training Basics</a:t>
            </a:r>
            <a:endParaRPr lang="en-US" altLang="en-US" sz="1300" b="0">
              <a:solidFill>
                <a:schemeClr val="tx1"/>
              </a:solidFill>
            </a:endParaRPr>
          </a:p>
        </p:txBody>
      </p:sp>
      <p:sp>
        <p:nvSpPr>
          <p:cNvPr id="58375"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Tree>
    <p:extLst>
      <p:ext uri="{BB962C8B-B14F-4D97-AF65-F5344CB8AC3E}">
        <p14:creationId xmlns:p14="http://schemas.microsoft.com/office/powerpoint/2010/main" val="24581617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Learning and teaching by doing is embodied in the Active Learning Credo by Silberman (1996). </a:t>
            </a:r>
          </a:p>
          <a:p>
            <a:endParaRPr lang="en-US" altLang="en-US" smtClean="0"/>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fld id="{9E858F4C-1C26-48F0-9E98-46C01247D470}" type="slidenum">
              <a:rPr lang="en-US" altLang="en-US" sz="1300" b="0">
                <a:solidFill>
                  <a:schemeClr val="tx1"/>
                </a:solidFill>
              </a:rPr>
              <a:pPr eaLnBrk="1" hangingPunct="1"/>
              <a:t>39</a:t>
            </a:fld>
            <a:endParaRPr lang="en-US" altLang="en-US" sz="1300" b="0">
              <a:solidFill>
                <a:schemeClr val="tx1"/>
              </a:solidFill>
            </a:endParaRPr>
          </a:p>
        </p:txBody>
      </p:sp>
      <p:sp>
        <p:nvSpPr>
          <p:cNvPr id="5939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
        <p:nvSpPr>
          <p:cNvPr id="5939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r>
              <a:rPr lang="en-US" altLang="en-US" sz="1300" b="0">
                <a:solidFill>
                  <a:schemeClr val="tx1"/>
                </a:solidFill>
              </a:rPr>
              <a:t>Overview of Conducting Effective Training - Training Basics</a:t>
            </a:r>
            <a:endParaRPr lang="en-US" altLang="en-US" sz="1300" b="0">
              <a:solidFill>
                <a:schemeClr val="tx1"/>
              </a:solidFill>
            </a:endParaRPr>
          </a:p>
        </p:txBody>
      </p:sp>
      <p:sp>
        <p:nvSpPr>
          <p:cNvPr id="59399"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Tree>
    <p:extLst>
      <p:ext uri="{BB962C8B-B14F-4D97-AF65-F5344CB8AC3E}">
        <p14:creationId xmlns:p14="http://schemas.microsoft.com/office/powerpoint/2010/main" val="1250558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fld id="{7AD9E8C7-612C-4016-86E1-CD64591F01B9}" type="slidenum">
              <a:rPr lang="en-US" altLang="en-US" sz="1300" b="0">
                <a:solidFill>
                  <a:schemeClr val="tx1"/>
                </a:solidFill>
              </a:rPr>
              <a:pPr eaLnBrk="1" hangingPunct="1"/>
              <a:t>3</a:t>
            </a:fld>
            <a:endParaRPr lang="en-US" altLang="en-US" sz="1300" b="0">
              <a:solidFill>
                <a:schemeClr val="tx1"/>
              </a:solidFill>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732183" y="4561227"/>
            <a:ext cx="5850835" cy="425299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b="1" smtClean="0"/>
              <a:t>REMIND</a:t>
            </a:r>
            <a:r>
              <a:rPr lang="en-GB" altLang="en-US" smtClean="0"/>
              <a:t> participants of the points on the slide. </a:t>
            </a:r>
          </a:p>
        </p:txBody>
      </p:sp>
      <p:sp>
        <p:nvSpPr>
          <p:cNvPr id="4608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
        <p:nvSpPr>
          <p:cNvPr id="4608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r>
              <a:rPr lang="en-US" altLang="en-US" sz="1300" b="0">
                <a:solidFill>
                  <a:schemeClr val="tx1"/>
                </a:solidFill>
              </a:rPr>
              <a:t>Overview of Conducting Effective Training - Training Basics</a:t>
            </a:r>
            <a:endParaRPr lang="en-US" altLang="en-US" sz="1300" b="0">
              <a:solidFill>
                <a:schemeClr val="tx1"/>
              </a:solidFill>
            </a:endParaRPr>
          </a:p>
        </p:txBody>
      </p:sp>
      <p:sp>
        <p:nvSpPr>
          <p:cNvPr id="46087"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Tree>
    <p:extLst>
      <p:ext uri="{BB962C8B-B14F-4D97-AF65-F5344CB8AC3E}">
        <p14:creationId xmlns:p14="http://schemas.microsoft.com/office/powerpoint/2010/main" val="4023030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b="1" smtClean="0"/>
              <a:t>COMPARE </a:t>
            </a:r>
            <a:r>
              <a:rPr lang="en-GB" altLang="en-US" smtClean="0"/>
              <a:t>the list that was generated by the participants with the list under outstanding teachers. </a:t>
            </a:r>
          </a:p>
          <a:p>
            <a:endParaRPr lang="en-US" altLang="en-US" smtClean="0"/>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fld id="{EBA0B784-2213-46BF-8324-CD8F80F0D2D1}" type="slidenum">
              <a:rPr lang="en-US" altLang="en-US" sz="1300" b="0">
                <a:solidFill>
                  <a:schemeClr val="tx1"/>
                </a:solidFill>
              </a:rPr>
              <a:pPr eaLnBrk="1" hangingPunct="1"/>
              <a:t>4</a:t>
            </a:fld>
            <a:endParaRPr lang="en-US" altLang="en-US" sz="1300" b="0">
              <a:solidFill>
                <a:schemeClr val="tx1"/>
              </a:solidFill>
            </a:endParaRPr>
          </a:p>
        </p:txBody>
      </p:sp>
      <p:sp>
        <p:nvSpPr>
          <p:cNvPr id="4710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
        <p:nvSpPr>
          <p:cNvPr id="4711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r>
              <a:rPr lang="en-US" altLang="en-US" sz="1300" b="0">
                <a:solidFill>
                  <a:schemeClr val="tx1"/>
                </a:solidFill>
              </a:rPr>
              <a:t>Overview of Conducting Effective Training - Training Basics</a:t>
            </a:r>
            <a:endParaRPr lang="en-US" altLang="en-US" sz="1300" b="0">
              <a:solidFill>
                <a:schemeClr val="tx1"/>
              </a:solidFill>
            </a:endParaRPr>
          </a:p>
        </p:txBody>
      </p:sp>
      <p:sp>
        <p:nvSpPr>
          <p:cNvPr id="47111"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Tree>
    <p:extLst>
      <p:ext uri="{BB962C8B-B14F-4D97-AF65-F5344CB8AC3E}">
        <p14:creationId xmlns:p14="http://schemas.microsoft.com/office/powerpoint/2010/main" val="4287295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Know your audience</a:t>
            </a:r>
          </a:p>
          <a:p>
            <a:pPr eaLnBrk="1" hangingPunct="1"/>
            <a:endParaRPr lang="en-US" altLang="en-US" smtClean="0"/>
          </a:p>
          <a:p>
            <a:pPr eaLnBrk="1" hangingPunct="1"/>
            <a:r>
              <a:rPr lang="en-US" altLang="en-US" smtClean="0"/>
              <a:t>Be neutral and/or non-judgmental</a:t>
            </a:r>
          </a:p>
          <a:p>
            <a:pPr eaLnBrk="1" hangingPunct="1"/>
            <a:endParaRPr lang="en-US" altLang="en-US" smtClean="0"/>
          </a:p>
          <a:p>
            <a:pPr eaLnBrk="1" hangingPunct="1"/>
            <a:r>
              <a:rPr lang="en-US" altLang="en-US" smtClean="0"/>
              <a:t>Be respectful of your audience</a:t>
            </a:r>
          </a:p>
          <a:p>
            <a:pPr eaLnBrk="1" hangingPunct="1"/>
            <a:endParaRPr lang="en-US" altLang="en-US" smtClean="0"/>
          </a:p>
          <a:p>
            <a:pPr eaLnBrk="1" hangingPunct="1"/>
            <a:r>
              <a:rPr lang="en-US" altLang="en-US" smtClean="0"/>
              <a:t>Encourage participants to share their own experiences</a:t>
            </a:r>
          </a:p>
          <a:p>
            <a:pPr eaLnBrk="1" hangingPunct="1"/>
            <a:endParaRPr lang="en-US" altLang="en-US" smtClean="0"/>
          </a:p>
          <a:p>
            <a:pPr eaLnBrk="1" hangingPunct="1"/>
            <a:r>
              <a:rPr lang="en-US" altLang="en-US" smtClean="0"/>
              <a:t>Be culturally sensitive</a:t>
            </a:r>
          </a:p>
          <a:p>
            <a:endParaRPr lang="en-US" altLang="en-US" smtClean="0"/>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fld id="{CB1FE218-1EEE-4C75-A15D-37E4E4AF0323}" type="slidenum">
              <a:rPr lang="en-US" altLang="en-US" sz="1300" b="0">
                <a:solidFill>
                  <a:schemeClr val="tx1"/>
                </a:solidFill>
              </a:rPr>
              <a:pPr eaLnBrk="1" hangingPunct="1"/>
              <a:t>5</a:t>
            </a:fld>
            <a:endParaRPr lang="en-US" altLang="en-US" sz="1300" b="0">
              <a:solidFill>
                <a:schemeClr val="tx1"/>
              </a:solidFill>
            </a:endParaRPr>
          </a:p>
        </p:txBody>
      </p:sp>
      <p:sp>
        <p:nvSpPr>
          <p:cNvPr id="4813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
        <p:nvSpPr>
          <p:cNvPr id="4813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r>
              <a:rPr lang="en-US" altLang="en-US" sz="1300" b="0">
                <a:solidFill>
                  <a:schemeClr val="tx1"/>
                </a:solidFill>
              </a:rPr>
              <a:t>Overview of Conducting Effective Training - Training Basics</a:t>
            </a:r>
            <a:endParaRPr lang="en-US" altLang="en-US" sz="1300" b="0">
              <a:solidFill>
                <a:schemeClr val="tx1"/>
              </a:solidFill>
            </a:endParaRPr>
          </a:p>
        </p:txBody>
      </p:sp>
      <p:sp>
        <p:nvSpPr>
          <p:cNvPr id="48135"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Tree>
    <p:extLst>
      <p:ext uri="{BB962C8B-B14F-4D97-AF65-F5344CB8AC3E}">
        <p14:creationId xmlns:p14="http://schemas.microsoft.com/office/powerpoint/2010/main" val="477194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Demographics</a:t>
            </a:r>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fld id="{CECC6E11-EE1E-4428-8A89-01885F17C9F4}" type="slidenum">
              <a:rPr lang="en-US" altLang="en-US" sz="1300" b="0">
                <a:solidFill>
                  <a:schemeClr val="tx1"/>
                </a:solidFill>
              </a:rPr>
              <a:pPr eaLnBrk="1" hangingPunct="1"/>
              <a:t>8</a:t>
            </a:fld>
            <a:endParaRPr lang="en-US" altLang="en-US" sz="1300" b="0">
              <a:solidFill>
                <a:schemeClr val="tx1"/>
              </a:solidFill>
            </a:endParaRPr>
          </a:p>
        </p:txBody>
      </p:sp>
      <p:sp>
        <p:nvSpPr>
          <p:cNvPr id="4915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
        <p:nvSpPr>
          <p:cNvPr id="4915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r>
              <a:rPr lang="en-US" altLang="en-US" sz="1300" b="0">
                <a:solidFill>
                  <a:schemeClr val="tx1"/>
                </a:solidFill>
              </a:rPr>
              <a:t>Overview of Conducting Effective Training - Training Basics</a:t>
            </a:r>
            <a:endParaRPr lang="en-US" altLang="en-US" sz="1300" b="0">
              <a:solidFill>
                <a:schemeClr val="tx1"/>
              </a:solidFill>
            </a:endParaRPr>
          </a:p>
        </p:txBody>
      </p:sp>
      <p:sp>
        <p:nvSpPr>
          <p:cNvPr id="49159"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Tree>
    <p:extLst>
      <p:ext uri="{BB962C8B-B14F-4D97-AF65-F5344CB8AC3E}">
        <p14:creationId xmlns:p14="http://schemas.microsoft.com/office/powerpoint/2010/main" val="3159879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During the training create an atmosphere in which participants are comfortable sharing experiences.</a:t>
            </a:r>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fld id="{CC8A1A6F-0509-4C16-845B-CEFE0E537FC5}" type="slidenum">
              <a:rPr lang="en-US" altLang="en-US" sz="1300" b="0">
                <a:solidFill>
                  <a:schemeClr val="tx1"/>
                </a:solidFill>
              </a:rPr>
              <a:pPr eaLnBrk="1" hangingPunct="1"/>
              <a:t>9</a:t>
            </a:fld>
            <a:endParaRPr lang="en-US" altLang="en-US" sz="1300" b="0">
              <a:solidFill>
                <a:schemeClr val="tx1"/>
              </a:solidFill>
            </a:endParaRPr>
          </a:p>
        </p:txBody>
      </p:sp>
      <p:sp>
        <p:nvSpPr>
          <p:cNvPr id="5018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
        <p:nvSpPr>
          <p:cNvPr id="5018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r>
              <a:rPr lang="en-US" altLang="en-US" sz="1300" b="0">
                <a:solidFill>
                  <a:schemeClr val="tx1"/>
                </a:solidFill>
              </a:rPr>
              <a:t>Overview of Conducting Effective Training - Training Basics</a:t>
            </a:r>
            <a:endParaRPr lang="en-US" altLang="en-US" sz="1300" b="0">
              <a:solidFill>
                <a:schemeClr val="tx1"/>
              </a:solidFill>
            </a:endParaRPr>
          </a:p>
        </p:txBody>
      </p:sp>
      <p:sp>
        <p:nvSpPr>
          <p:cNvPr id="50183"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Tree>
    <p:extLst>
      <p:ext uri="{BB962C8B-B14F-4D97-AF65-F5344CB8AC3E}">
        <p14:creationId xmlns:p14="http://schemas.microsoft.com/office/powerpoint/2010/main" val="9601150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ja-JP" b="1" smtClean="0"/>
              <a:t>EMPHASIZE</a:t>
            </a:r>
            <a:r>
              <a:rPr lang="en-US" altLang="ja-JP" smtClean="0"/>
              <a:t> a safe, accepting, and interactive approach to learning</a:t>
            </a:r>
            <a:r>
              <a:rPr lang="en-US" altLang="en-US" smtClean="0"/>
              <a:t> </a:t>
            </a:r>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fld id="{AA40CCF9-F75A-410C-AD53-E90AFF88252D}" type="slidenum">
              <a:rPr lang="en-US" altLang="en-US" sz="1300" b="0">
                <a:solidFill>
                  <a:schemeClr val="tx1"/>
                </a:solidFill>
              </a:rPr>
              <a:pPr eaLnBrk="1" hangingPunct="1"/>
              <a:t>12</a:t>
            </a:fld>
            <a:endParaRPr lang="en-US" altLang="en-US" sz="1300" b="0">
              <a:solidFill>
                <a:schemeClr val="tx1"/>
              </a:solidFill>
            </a:endParaRPr>
          </a:p>
        </p:txBody>
      </p:sp>
      <p:sp>
        <p:nvSpPr>
          <p:cNvPr id="5120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
        <p:nvSpPr>
          <p:cNvPr id="5120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r>
              <a:rPr lang="en-US" altLang="en-US" sz="1300" b="0">
                <a:solidFill>
                  <a:schemeClr val="tx1"/>
                </a:solidFill>
              </a:rPr>
              <a:t>Overview of Conducting Effective Training - Training Basics</a:t>
            </a:r>
            <a:endParaRPr lang="en-US" altLang="en-US" sz="1300" b="0">
              <a:solidFill>
                <a:schemeClr val="tx1"/>
              </a:solidFill>
            </a:endParaRPr>
          </a:p>
        </p:txBody>
      </p:sp>
      <p:sp>
        <p:nvSpPr>
          <p:cNvPr id="51207"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Tree>
    <p:extLst>
      <p:ext uri="{BB962C8B-B14F-4D97-AF65-F5344CB8AC3E}">
        <p14:creationId xmlns:p14="http://schemas.microsoft.com/office/powerpoint/2010/main" val="25758999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en-US" sz="2500"/>
              <a:t>Use appropriate facial expressions </a:t>
            </a:r>
          </a:p>
          <a:p>
            <a:pPr lvl="1" eaLnBrk="1" hangingPunct="1">
              <a:lnSpc>
                <a:spcPct val="90000"/>
              </a:lnSpc>
            </a:pPr>
            <a:r>
              <a:rPr lang="en-US" altLang="en-US" sz="2100"/>
              <a:t>Keep them non-judgmental</a:t>
            </a:r>
          </a:p>
          <a:p>
            <a:pPr eaLnBrk="1" hangingPunct="1">
              <a:lnSpc>
                <a:spcPct val="90000"/>
              </a:lnSpc>
            </a:pPr>
            <a:r>
              <a:rPr lang="en-US" altLang="en-US" smtClean="0"/>
              <a:t>Encourage participation from all participants</a:t>
            </a:r>
          </a:p>
          <a:p>
            <a:pPr lvl="1" eaLnBrk="1" hangingPunct="1">
              <a:lnSpc>
                <a:spcPct val="90000"/>
              </a:lnSpc>
            </a:pPr>
            <a:r>
              <a:rPr lang="en-US" altLang="en-US" smtClean="0"/>
              <a:t>Try to re-direct when participants are difficult, but deal with them directly</a:t>
            </a:r>
          </a:p>
          <a:p>
            <a:pPr eaLnBrk="1" hangingPunct="1"/>
            <a:r>
              <a:rPr lang="en-US" altLang="en-US" smtClean="0"/>
              <a:t>Use questions effectively</a:t>
            </a:r>
          </a:p>
          <a:p>
            <a:pPr lvl="1" eaLnBrk="1" hangingPunct="1"/>
            <a:r>
              <a:rPr lang="en-US" altLang="en-US" smtClean="0"/>
              <a:t>Pick questions that build on the main points</a:t>
            </a:r>
          </a:p>
          <a:p>
            <a:pPr eaLnBrk="1" hangingPunct="1"/>
            <a:r>
              <a:rPr lang="en-US" altLang="en-US" smtClean="0"/>
              <a:t>Listen to participants</a:t>
            </a:r>
          </a:p>
          <a:p>
            <a:pPr lvl="1" eaLnBrk="1" hangingPunct="1"/>
            <a:r>
              <a:rPr lang="en-US" altLang="en-US" smtClean="0"/>
              <a:t>Try not to interrupt participants unless they are talking for too long and not on task</a:t>
            </a:r>
          </a:p>
          <a:p>
            <a:pPr eaLnBrk="1" hangingPunct="1"/>
            <a:r>
              <a:rPr lang="en-US" altLang="en-US" smtClean="0"/>
              <a:t>Present ideas that build on each other</a:t>
            </a:r>
          </a:p>
          <a:p>
            <a:pPr lvl="1" eaLnBrk="1" hangingPunct="1"/>
            <a:r>
              <a:rPr lang="en-US" altLang="en-US" smtClean="0"/>
              <a:t>Keep flow of presentation building sequentially – simple to complex</a:t>
            </a:r>
          </a:p>
          <a:p>
            <a:pPr eaLnBrk="1" hangingPunct="1"/>
            <a:r>
              <a:rPr lang="en-US" altLang="en-US" smtClean="0"/>
              <a:t>Relate content to the experience of the participants</a:t>
            </a:r>
          </a:p>
          <a:p>
            <a:endParaRPr lang="en-GB" altLang="en-US" smtClean="0"/>
          </a:p>
          <a:p>
            <a:endParaRPr lang="en-US" altLang="en-US" smtClean="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fld id="{1164D897-FDDD-4535-A055-E3D19D6B745D}" type="slidenum">
              <a:rPr lang="en-US" altLang="en-US" sz="1300" b="0">
                <a:solidFill>
                  <a:schemeClr val="tx1"/>
                </a:solidFill>
              </a:rPr>
              <a:pPr eaLnBrk="1" hangingPunct="1"/>
              <a:t>24</a:t>
            </a:fld>
            <a:endParaRPr lang="en-US" altLang="en-US" sz="1300" b="0">
              <a:solidFill>
                <a:schemeClr val="tx1"/>
              </a:solidFill>
            </a:endParaRPr>
          </a:p>
        </p:txBody>
      </p:sp>
      <p:sp>
        <p:nvSpPr>
          <p:cNvPr id="5222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
        <p:nvSpPr>
          <p:cNvPr id="5223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r>
              <a:rPr lang="en-US" altLang="en-US" sz="1300" b="0">
                <a:solidFill>
                  <a:schemeClr val="tx1"/>
                </a:solidFill>
              </a:rPr>
              <a:t>Overview of Conducting Effective Training - Training Basics</a:t>
            </a:r>
            <a:endParaRPr lang="en-US" altLang="en-US" sz="1300" b="0">
              <a:solidFill>
                <a:schemeClr val="tx1"/>
              </a:solidFill>
            </a:endParaRPr>
          </a:p>
        </p:txBody>
      </p:sp>
      <p:sp>
        <p:nvSpPr>
          <p:cNvPr id="52231"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Tree>
    <p:extLst>
      <p:ext uri="{BB962C8B-B14F-4D97-AF65-F5344CB8AC3E}">
        <p14:creationId xmlns:p14="http://schemas.microsoft.com/office/powerpoint/2010/main" val="39959127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Use a loud voice </a:t>
            </a:r>
          </a:p>
          <a:p>
            <a:pPr eaLnBrk="1" hangingPunct="1">
              <a:lnSpc>
                <a:spcPct val="90000"/>
              </a:lnSpc>
            </a:pPr>
            <a:r>
              <a:rPr lang="en-US" altLang="en-US" smtClean="0"/>
              <a:t>Ask folks in the back of the room whether </a:t>
            </a:r>
          </a:p>
          <a:p>
            <a:pPr eaLnBrk="1" hangingPunct="1">
              <a:lnSpc>
                <a:spcPct val="90000"/>
              </a:lnSpc>
            </a:pPr>
            <a:endParaRPr lang="en-US" altLang="en-US" sz="2500"/>
          </a:p>
          <a:p>
            <a:pPr eaLnBrk="1" hangingPunct="1">
              <a:lnSpc>
                <a:spcPct val="90000"/>
              </a:lnSpc>
            </a:pPr>
            <a:r>
              <a:rPr lang="en-US" altLang="en-US" sz="2500"/>
              <a:t>Use names when addressing participants</a:t>
            </a:r>
          </a:p>
          <a:p>
            <a:pPr lvl="1" eaLnBrk="1" hangingPunct="1">
              <a:lnSpc>
                <a:spcPct val="90000"/>
              </a:lnSpc>
            </a:pPr>
            <a:r>
              <a:rPr lang="en-US" altLang="en-US" sz="2100"/>
              <a:t>Have participants write their names on a piece of paper and put it in front of them</a:t>
            </a:r>
          </a:p>
          <a:p>
            <a:endParaRPr lang="en-US" altLang="en-US" smtClean="0"/>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fld id="{2648C4D5-64DF-4B5C-84D4-7A5D8F7811FE}" type="slidenum">
              <a:rPr lang="en-US" altLang="en-US" sz="1300" b="0">
                <a:solidFill>
                  <a:schemeClr val="tx1"/>
                </a:solidFill>
              </a:rPr>
              <a:pPr eaLnBrk="1" hangingPunct="1"/>
              <a:t>25</a:t>
            </a:fld>
            <a:endParaRPr lang="en-US" altLang="en-US" sz="1300" b="0">
              <a:solidFill>
                <a:schemeClr val="tx1"/>
              </a:solidFill>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r>
              <a:rPr lang="en-US" altLang="en-US" sz="1300" b="0">
                <a:solidFill>
                  <a:schemeClr val="tx1"/>
                </a:solidFill>
              </a:rPr>
              <a:t>Overview of Conducting Effective Training - Training Basics</a:t>
            </a:r>
            <a:endParaRPr lang="en-US" altLang="en-US" sz="1300" b="0">
              <a:solidFill>
                <a:schemeClr val="tx1"/>
              </a:solidFill>
            </a:endParaRPr>
          </a:p>
        </p:txBody>
      </p:sp>
      <p:sp>
        <p:nvSpPr>
          <p:cNvPr id="53255"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300" b="1">
                <a:solidFill>
                  <a:schemeClr val="bg1"/>
                </a:solidFill>
                <a:latin typeface="Arial" charset="0"/>
              </a:defRPr>
            </a:lvl1pPr>
            <a:lvl2pPr marL="770686" indent="-296417" eaLnBrk="0" hangingPunct="0">
              <a:defRPr sz="3300" b="1">
                <a:solidFill>
                  <a:schemeClr val="bg1"/>
                </a:solidFill>
                <a:latin typeface="Arial" charset="0"/>
              </a:defRPr>
            </a:lvl2pPr>
            <a:lvl3pPr marL="1185671" indent="-237134" eaLnBrk="0" hangingPunct="0">
              <a:defRPr sz="3300" b="1">
                <a:solidFill>
                  <a:schemeClr val="bg1"/>
                </a:solidFill>
                <a:latin typeface="Arial" charset="0"/>
              </a:defRPr>
            </a:lvl3pPr>
            <a:lvl4pPr marL="1659939" indent="-237134" eaLnBrk="0" hangingPunct="0">
              <a:defRPr sz="3300" b="1">
                <a:solidFill>
                  <a:schemeClr val="bg1"/>
                </a:solidFill>
                <a:latin typeface="Arial" charset="0"/>
              </a:defRPr>
            </a:lvl4pPr>
            <a:lvl5pPr marL="2134208" indent="-237134" eaLnBrk="0" hangingPunct="0">
              <a:defRPr sz="3300" b="1">
                <a:solidFill>
                  <a:schemeClr val="bg1"/>
                </a:solidFill>
                <a:latin typeface="Arial" charset="0"/>
              </a:defRPr>
            </a:lvl5pPr>
            <a:lvl6pPr marL="2608476" indent="-237134" eaLnBrk="0" fontAlgn="base" hangingPunct="0">
              <a:spcBef>
                <a:spcPct val="20000"/>
              </a:spcBef>
              <a:spcAft>
                <a:spcPct val="0"/>
              </a:spcAft>
              <a:buClr>
                <a:srgbClr val="66FFFF"/>
              </a:buClr>
              <a:buChar char="•"/>
              <a:defRPr sz="3300" b="1">
                <a:solidFill>
                  <a:schemeClr val="bg1"/>
                </a:solidFill>
                <a:latin typeface="Arial" charset="0"/>
              </a:defRPr>
            </a:lvl6pPr>
            <a:lvl7pPr marL="3082744" indent="-237134" eaLnBrk="0" fontAlgn="base" hangingPunct="0">
              <a:spcBef>
                <a:spcPct val="20000"/>
              </a:spcBef>
              <a:spcAft>
                <a:spcPct val="0"/>
              </a:spcAft>
              <a:buClr>
                <a:srgbClr val="66FFFF"/>
              </a:buClr>
              <a:buChar char="•"/>
              <a:defRPr sz="3300" b="1">
                <a:solidFill>
                  <a:schemeClr val="bg1"/>
                </a:solidFill>
                <a:latin typeface="Arial" charset="0"/>
              </a:defRPr>
            </a:lvl7pPr>
            <a:lvl8pPr marL="3557013" indent="-237134" eaLnBrk="0" fontAlgn="base" hangingPunct="0">
              <a:spcBef>
                <a:spcPct val="20000"/>
              </a:spcBef>
              <a:spcAft>
                <a:spcPct val="0"/>
              </a:spcAft>
              <a:buClr>
                <a:srgbClr val="66FFFF"/>
              </a:buClr>
              <a:buChar char="•"/>
              <a:defRPr sz="3300" b="1">
                <a:solidFill>
                  <a:schemeClr val="bg1"/>
                </a:solidFill>
                <a:latin typeface="Arial" charset="0"/>
              </a:defRPr>
            </a:lvl8pPr>
            <a:lvl9pPr marL="4031280" indent="-237134" eaLnBrk="0" fontAlgn="base" hangingPunct="0">
              <a:spcBef>
                <a:spcPct val="20000"/>
              </a:spcBef>
              <a:spcAft>
                <a:spcPct val="0"/>
              </a:spcAft>
              <a:buClr>
                <a:srgbClr val="66FFFF"/>
              </a:buClr>
              <a:buChar char="•"/>
              <a:defRPr sz="3300" b="1">
                <a:solidFill>
                  <a:schemeClr val="bg1"/>
                </a:solidFill>
                <a:latin typeface="Arial" charset="0"/>
              </a:defRPr>
            </a:lvl9pPr>
          </a:lstStyle>
          <a:p>
            <a:pPr eaLnBrk="1" hangingPunct="1"/>
            <a:endParaRPr lang="en-US" altLang="en-US" sz="1300" b="0">
              <a:solidFill>
                <a:schemeClr val="tx1"/>
              </a:solidFill>
            </a:endParaRPr>
          </a:p>
        </p:txBody>
      </p:sp>
    </p:spTree>
    <p:extLst>
      <p:ext uri="{BB962C8B-B14F-4D97-AF65-F5344CB8AC3E}">
        <p14:creationId xmlns:p14="http://schemas.microsoft.com/office/powerpoint/2010/main" val="1025541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B93EECE6-2D94-44A7-9BFD-4B57ABA62EC4}" type="datetime1">
              <a:rPr lang="en-US" smtClean="0"/>
              <a:t>4/3/2016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E369AF87-F0F2-4821-9497-0DF5526E2B5D}" type="slidenum">
              <a:rPr lang="en-US" smtClean="0"/>
              <a:t>‹#›</a:t>
            </a:fld>
            <a:endParaRPr lang="en-US" dirty="0"/>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095747-CFBA-4DBA-998B-A2773596AE49}" type="datetime1">
              <a:rPr lang="en-US" smtClean="0"/>
              <a:t>4/3/2016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69AF87-F0F2-4821-9497-0DF5526E2B5D}"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B85A6F7-0A5D-4C6E-8FC8-7CC27364047F}" type="datetime1">
              <a:rPr lang="en-US" smtClean="0"/>
              <a:t>4/3/2016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69AF87-F0F2-4821-9497-0DF5526E2B5D}"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8E2EE0-D20D-4388-B601-757BE4EECC6A}" type="datetime1">
              <a:rPr lang="en-US" smtClean="0"/>
              <a:t>4/3/2016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69AF87-F0F2-4821-9497-0DF5526E2B5D}"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21796023-01A5-45D3-A97B-CE7B9F373602}" type="datetime1">
              <a:rPr lang="en-US" smtClean="0"/>
              <a:t>4/3/2016</a:t>
            </a:fld>
            <a:endParaRPr lang="en-US" dirty="0"/>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69AF87-F0F2-4821-9497-0DF5526E2B5D}" type="slidenum">
              <a:rPr lang="en-US" smtClean="0"/>
              <a:t>‹#›</a:t>
            </a:fld>
            <a:endParaRPr lang="en-US" dirty="0"/>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8CD5B14-3DC7-4829-9088-A65E0D015497}" type="datetime1">
              <a:rPr lang="en-US" smtClean="0"/>
              <a:t>4/3/2016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69AF87-F0F2-4821-9497-0DF5526E2B5D}"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5B66EBB-83D6-4F58-986D-FE21F4824215}" type="datetime1">
              <a:rPr lang="en-US" smtClean="0"/>
              <a:t>4/3/2016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369AF87-F0F2-4821-9497-0DF5526E2B5D}"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66E05E-5B24-485F-AB66-10FDF6D37252}" type="datetime1">
              <a:rPr lang="en-US" smtClean="0"/>
              <a:t>4/3/2016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369AF87-F0F2-4821-9497-0DF5526E2B5D}"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7606C51C-19FD-4335-9518-B275113D291C}" type="datetime1">
              <a:rPr lang="en-US" smtClean="0"/>
              <a:t>4/3/2016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369AF87-F0F2-4821-9497-0DF5526E2B5D}"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B3E5355-4A73-4CD0-B697-9265D5F69445}" type="datetime1">
              <a:rPr lang="en-US" smtClean="0"/>
              <a:t>4/3/2016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69AF87-F0F2-4821-9497-0DF5526E2B5D}" type="slidenum">
              <a:rPr lang="en-US" smtClean="0"/>
              <a:t>‹#›</a:t>
            </a:fld>
            <a:endParaRPr lang="en-US" dirty="0"/>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5" name="Date Placeholder 4"/>
          <p:cNvSpPr>
            <a:spLocks noGrp="1"/>
          </p:cNvSpPr>
          <p:nvPr>
            <p:ph type="dt" sz="half" idx="10"/>
          </p:nvPr>
        </p:nvSpPr>
        <p:spPr/>
        <p:txBody>
          <a:bodyPr/>
          <a:lstStyle/>
          <a:p>
            <a:fld id="{327CF534-02FF-4359-86DE-E6223F2C0401}" type="datetime1">
              <a:rPr lang="en-US" smtClean="0"/>
              <a:t>4/3/2016</a:t>
            </a:fld>
            <a:endParaRPr lang="en-US" dirty="0"/>
          </a:p>
        </p:txBody>
      </p:sp>
      <p:sp>
        <p:nvSpPr>
          <p:cNvPr id="7" name="Slide Number Placeholder 6"/>
          <p:cNvSpPr>
            <a:spLocks noGrp="1"/>
          </p:cNvSpPr>
          <p:nvPr>
            <p:ph type="sldNum" sz="quarter" idx="12"/>
          </p:nvPr>
        </p:nvSpPr>
        <p:spPr/>
        <p:txBody>
          <a:bodyPr/>
          <a:lstStyle/>
          <a:p>
            <a:fld id="{E369AF87-F0F2-4821-9497-0DF5526E2B5D}" type="slidenum">
              <a:rPr lang="en-US" smtClean="0"/>
              <a:t>‹#›</a:t>
            </a:fld>
            <a:endParaRPr lang="en-US" dirty="0"/>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F92C0B16-76FA-4694-83B4-3EE823B1253F}" type="datetime1">
              <a:rPr lang="en-US" smtClean="0"/>
              <a:t>4/3/2016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E369AF87-F0F2-4821-9497-0DF5526E2B5D}" type="slidenum">
              <a:rPr lang="en-US" smtClean="0"/>
              <a:t>‹#›</a:t>
            </a:fld>
            <a:endParaRPr lang="en-US" dirty="0"/>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3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00200" y="4724400"/>
            <a:ext cx="5486400" cy="432816"/>
          </a:xfrm>
        </p:spPr>
        <p:txBody>
          <a:bodyPr/>
          <a:lstStyle/>
          <a:p>
            <a:pPr algn="r"/>
            <a:r>
              <a:rPr lang="en-US" b="1" dirty="0" smtClean="0">
                <a:solidFill>
                  <a:schemeClr val="bg1"/>
                </a:solidFill>
              </a:rPr>
              <a:t>Training basics</a:t>
            </a:r>
            <a:endParaRPr lang="en-US" b="1" dirty="0">
              <a:solidFill>
                <a:schemeClr val="bg1"/>
              </a:solidFill>
            </a:endParaRPr>
          </a:p>
        </p:txBody>
      </p:sp>
      <p:sp>
        <p:nvSpPr>
          <p:cNvPr id="2" name="Title 1"/>
          <p:cNvSpPr>
            <a:spLocks noGrp="1"/>
          </p:cNvSpPr>
          <p:nvPr>
            <p:ph type="ctrTitle"/>
          </p:nvPr>
        </p:nvSpPr>
        <p:spPr>
          <a:xfrm>
            <a:off x="604705" y="3276599"/>
            <a:ext cx="6629400" cy="1219201"/>
          </a:xfrm>
        </p:spPr>
        <p:txBody>
          <a:bodyPr vert="horz" lIns="91440" tIns="45720" rIns="91440" bIns="45720" rtlCol="0" anchor="b" anchorCtr="0">
            <a:noAutofit/>
          </a:bodyPr>
          <a:lstStyle/>
          <a:p>
            <a:pPr>
              <a:defRPr/>
            </a:pPr>
            <a:r>
              <a:rPr lang="en-US" sz="3200" b="1" kern="0" dirty="0" smtClean="0">
                <a:solidFill>
                  <a:schemeClr val="tx2">
                    <a:lumMod val="75000"/>
                    <a:lumOff val="25000"/>
                  </a:schemeClr>
                </a:solidFill>
              </a:rPr>
              <a:t>Overview of conducting effective training</a:t>
            </a:r>
            <a:endParaRPr lang="en-US" sz="3200" b="1" kern="0" dirty="0">
              <a:solidFill>
                <a:schemeClr val="tx2">
                  <a:lumMod val="75000"/>
                  <a:lumOff val="25000"/>
                </a:schemeClr>
              </a:solidFill>
            </a:endParaRPr>
          </a:p>
        </p:txBody>
      </p:sp>
      <p:sp>
        <p:nvSpPr>
          <p:cNvPr id="4" name="Slide Number Placeholder 3"/>
          <p:cNvSpPr>
            <a:spLocks noGrp="1"/>
          </p:cNvSpPr>
          <p:nvPr>
            <p:ph type="sldNum" sz="quarter" idx="12"/>
          </p:nvPr>
        </p:nvSpPr>
        <p:spPr/>
        <p:txBody>
          <a:bodyPr/>
          <a:lstStyle/>
          <a:p>
            <a:fld id="{E369AF87-F0F2-4821-9497-0DF5526E2B5D}" type="slidenum">
              <a:rPr lang="en-US" smtClean="0"/>
              <a:t>1</a:t>
            </a:fld>
            <a:endParaRPr lang="en-US" dirty="0"/>
          </a:p>
        </p:txBody>
      </p:sp>
    </p:spTree>
    <p:extLst>
      <p:ext uri="{BB962C8B-B14F-4D97-AF65-F5344CB8AC3E}">
        <p14:creationId xmlns:p14="http://schemas.microsoft.com/office/powerpoint/2010/main" val="36162120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pPr algn="ctr" eaLnBrk="1" hangingPunct="1"/>
            <a:r>
              <a:rPr lang="en-US" altLang="en-US" sz="3600" dirty="0" smtClean="0"/>
              <a:t>Use Adult Learning Principles</a:t>
            </a:r>
          </a:p>
        </p:txBody>
      </p:sp>
      <p:sp>
        <p:nvSpPr>
          <p:cNvPr id="2" name="Text Placeholder 1"/>
          <p:cNvSpPr>
            <a:spLocks noGrp="1"/>
          </p:cNvSpPr>
          <p:nvPr>
            <p:ph type="body" idx="1"/>
          </p:nvPr>
        </p:nvSpPr>
        <p:spPr/>
        <p:txBody>
          <a:bodyPr/>
          <a:lstStyle/>
          <a:p>
            <a:endParaRPr lang="en-US"/>
          </a:p>
        </p:txBody>
      </p:sp>
      <p:sp>
        <p:nvSpPr>
          <p:cNvPr id="3" name="Slide Number Placeholder 2"/>
          <p:cNvSpPr>
            <a:spLocks noGrp="1"/>
          </p:cNvSpPr>
          <p:nvPr>
            <p:ph type="sldNum" sz="quarter" idx="12"/>
          </p:nvPr>
        </p:nvSpPr>
        <p:spPr/>
        <p:txBody>
          <a:bodyPr/>
          <a:lstStyle/>
          <a:p>
            <a:fld id="{E369AF87-F0F2-4821-9497-0DF5526E2B5D}" type="slidenum">
              <a:rPr lang="en-US" smtClean="0"/>
              <a:t>10</a:t>
            </a:fld>
            <a:endParaRPr lang="en-US" dirty="0"/>
          </a:p>
        </p:txBody>
      </p:sp>
    </p:spTree>
    <p:extLst>
      <p:ext uri="{BB962C8B-B14F-4D97-AF65-F5344CB8AC3E}">
        <p14:creationId xmlns:p14="http://schemas.microsoft.com/office/powerpoint/2010/main" val="3026862721"/>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sz="4000" dirty="0" smtClean="0"/>
              <a:t>Training Adults</a:t>
            </a:r>
          </a:p>
        </p:txBody>
      </p:sp>
      <p:graphicFrame>
        <p:nvGraphicFramePr>
          <p:cNvPr id="2" name="Diagram 1"/>
          <p:cNvGraphicFramePr/>
          <p:nvPr>
            <p:extLst>
              <p:ext uri="{D42A27DB-BD31-4B8C-83A1-F6EECF244321}">
                <p14:modId xmlns:p14="http://schemas.microsoft.com/office/powerpoint/2010/main" val="271269418"/>
              </p:ext>
            </p:extLst>
          </p:nvPr>
        </p:nvGraphicFramePr>
        <p:xfrm>
          <a:off x="228600" y="1447800"/>
          <a:ext cx="8763000" cy="5207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E369AF87-F0F2-4821-9497-0DF5526E2B5D}" type="slidenum">
              <a:rPr lang="en-US" smtClean="0"/>
              <a:t>11</a:t>
            </a:fld>
            <a:endParaRPr lang="en-US" dirty="0"/>
          </a:p>
        </p:txBody>
      </p:sp>
    </p:spTree>
    <p:extLst>
      <p:ext uri="{BB962C8B-B14F-4D97-AF65-F5344CB8AC3E}">
        <p14:creationId xmlns:p14="http://schemas.microsoft.com/office/powerpoint/2010/main" val="4299798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extLst/>
        </p:spPr>
        <p:txBody>
          <a:bodyPr vert="horz" lIns="91440" tIns="45720" rIns="91440" bIns="45720" rtlCol="0" anchor="ctr">
            <a:normAutofit/>
          </a:bodyPr>
          <a:lstStyle/>
          <a:p>
            <a:r>
              <a:rPr lang="en-US" sz="4000" dirty="0">
                <a:solidFill>
                  <a:schemeClr val="accent1">
                    <a:lumMod val="75000"/>
                  </a:schemeClr>
                </a:solidFill>
                <a:latin typeface="+mj-lt"/>
                <a:ea typeface="+mj-ea"/>
                <a:cs typeface="+mj-cs"/>
              </a:rPr>
              <a:t>Attendees learn best</a:t>
            </a:r>
          </a:p>
        </p:txBody>
      </p:sp>
      <p:sp>
        <p:nvSpPr>
          <p:cNvPr id="2" name="Content Placeholder 1"/>
          <p:cNvSpPr>
            <a:spLocks noGrp="1"/>
          </p:cNvSpPr>
          <p:nvPr>
            <p:ph idx="1"/>
          </p:nvPr>
        </p:nvSpPr>
        <p:spPr/>
        <p:txBody>
          <a:bodyPr vert="horz" lIns="91440" tIns="45720" rIns="91440" bIns="45720" rtlCol="0">
            <a:normAutofit fontScale="92500" lnSpcReduction="10000"/>
          </a:bodyPr>
          <a:lstStyle/>
          <a:p>
            <a:r>
              <a:rPr lang="en-US" dirty="0"/>
              <a:t>Under low to moderate stress; if stress is too high, it becomes a barrier to learning. </a:t>
            </a:r>
          </a:p>
          <a:p>
            <a:pPr>
              <a:lnSpc>
                <a:spcPct val="150000"/>
              </a:lnSpc>
            </a:pPr>
            <a:r>
              <a:rPr lang="en-US" dirty="0"/>
              <a:t>Adults are motivated by information or tasks that they find meaningful. </a:t>
            </a:r>
          </a:p>
          <a:p>
            <a:r>
              <a:rPr lang="en-US" dirty="0"/>
              <a:t>Listen to what they want and need, and be flexible in your planning.</a:t>
            </a:r>
          </a:p>
          <a:p>
            <a:r>
              <a:rPr lang="en-US" dirty="0"/>
              <a:t>Change your approach if your methods are not working.</a:t>
            </a:r>
          </a:p>
          <a:p>
            <a:r>
              <a:rPr lang="en-US" dirty="0"/>
              <a:t>Adults bring a great deal of experience and knowledge to any learning situation. </a:t>
            </a:r>
          </a:p>
          <a:p>
            <a:pPr lvl="1"/>
            <a:r>
              <a:rPr lang="en-US" dirty="0"/>
              <a:t>Safe to ask questions.</a:t>
            </a:r>
          </a:p>
          <a:p>
            <a:pPr lvl="1"/>
            <a:r>
              <a:rPr lang="en-US" dirty="0"/>
              <a:t>Confident that they will be  respected.</a:t>
            </a:r>
          </a:p>
        </p:txBody>
      </p:sp>
      <p:sp>
        <p:nvSpPr>
          <p:cNvPr id="3" name="Slide Number Placeholder 2"/>
          <p:cNvSpPr>
            <a:spLocks noGrp="1"/>
          </p:cNvSpPr>
          <p:nvPr>
            <p:ph type="sldNum" sz="quarter" idx="12"/>
          </p:nvPr>
        </p:nvSpPr>
        <p:spPr/>
        <p:txBody>
          <a:bodyPr/>
          <a:lstStyle/>
          <a:p>
            <a:fld id="{E369AF87-F0F2-4821-9497-0DF5526E2B5D}" type="slidenum">
              <a:rPr lang="en-US" smtClean="0"/>
              <a:t>12</a:t>
            </a:fld>
            <a:endParaRPr lang="en-US" dirty="0"/>
          </a:p>
        </p:txBody>
      </p:sp>
    </p:spTree>
    <p:extLst>
      <p:ext uri="{BB962C8B-B14F-4D97-AF65-F5344CB8AC3E}">
        <p14:creationId xmlns:p14="http://schemas.microsoft.com/office/powerpoint/2010/main" val="39727252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p:txBody>
          <a:bodyPr/>
          <a:lstStyle/>
          <a:p>
            <a:pPr algn="ctr" eaLnBrk="1" hangingPunct="1"/>
            <a:r>
              <a:rPr lang="en-US" altLang="en-US" sz="4400" dirty="0" smtClean="0"/>
              <a:t>Be Prepared to Train</a:t>
            </a:r>
          </a:p>
        </p:txBody>
      </p:sp>
      <p:sp>
        <p:nvSpPr>
          <p:cNvPr id="2" name="Text Placeholder 1"/>
          <p:cNvSpPr>
            <a:spLocks noGrp="1"/>
          </p:cNvSpPr>
          <p:nvPr>
            <p:ph type="body" idx="1"/>
          </p:nvPr>
        </p:nvSpPr>
        <p:spPr/>
        <p:txBody>
          <a:bodyPr/>
          <a:lstStyle/>
          <a:p>
            <a:endParaRPr lang="en-US"/>
          </a:p>
        </p:txBody>
      </p:sp>
      <p:sp>
        <p:nvSpPr>
          <p:cNvPr id="3" name="Slide Number Placeholder 2"/>
          <p:cNvSpPr>
            <a:spLocks noGrp="1"/>
          </p:cNvSpPr>
          <p:nvPr>
            <p:ph type="sldNum" sz="quarter" idx="12"/>
          </p:nvPr>
        </p:nvSpPr>
        <p:spPr/>
        <p:txBody>
          <a:bodyPr/>
          <a:lstStyle/>
          <a:p>
            <a:fld id="{E369AF87-F0F2-4821-9497-0DF5526E2B5D}" type="slidenum">
              <a:rPr lang="en-US" smtClean="0"/>
              <a:t>13</a:t>
            </a:fld>
            <a:endParaRPr lang="en-US" dirty="0"/>
          </a:p>
        </p:txBody>
      </p:sp>
    </p:spTree>
    <p:extLst>
      <p:ext uri="{BB962C8B-B14F-4D97-AF65-F5344CB8AC3E}">
        <p14:creationId xmlns:p14="http://schemas.microsoft.com/office/powerpoint/2010/main" val="172864842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vert="horz" lIns="91440" tIns="45720" rIns="91440" bIns="45720" rtlCol="0" anchor="ctr">
            <a:normAutofit fontScale="90000"/>
          </a:bodyPr>
          <a:lstStyle/>
          <a:p>
            <a:r>
              <a:rPr lang="en-US" altLang="en-US" sz="4000" dirty="0"/>
              <a:t>Know What You Are Training!</a:t>
            </a:r>
          </a:p>
        </p:txBody>
      </p:sp>
      <p:sp>
        <p:nvSpPr>
          <p:cNvPr id="29699" name="Rectangle 3"/>
          <p:cNvSpPr>
            <a:spLocks noGrp="1" noChangeArrowheads="1"/>
          </p:cNvSpPr>
          <p:nvPr>
            <p:ph idx="1"/>
          </p:nvPr>
        </p:nvSpPr>
        <p:spPr>
          <a:xfrm>
            <a:off x="457200" y="1951037"/>
            <a:ext cx="8229600" cy="4373563"/>
          </a:xfrm>
        </p:spPr>
        <p:txBody>
          <a:bodyPr vert="horz" lIns="91440" tIns="45720" rIns="91440" bIns="45720" rtlCol="0">
            <a:normAutofit/>
          </a:bodyPr>
          <a:lstStyle/>
          <a:p>
            <a:pPr marL="114300" indent="0">
              <a:buNone/>
            </a:pPr>
            <a:r>
              <a:rPr lang="en-US" dirty="0">
                <a:solidFill>
                  <a:srgbClr val="C00000"/>
                </a:solidFill>
              </a:rPr>
              <a:t>Even the best training skills cannot hide the fact that a trainer does not know the content.</a:t>
            </a:r>
          </a:p>
          <a:p>
            <a:r>
              <a:rPr lang="en-US" dirty="0"/>
              <a:t> Review course material several weeks before the training </a:t>
            </a:r>
          </a:p>
          <a:p>
            <a:r>
              <a:rPr lang="en-US" dirty="0"/>
              <a:t> Know the training goals, objectives and all activities</a:t>
            </a:r>
          </a:p>
          <a:p>
            <a:endParaRPr lang="en-US" dirty="0"/>
          </a:p>
        </p:txBody>
      </p:sp>
      <p:sp>
        <p:nvSpPr>
          <p:cNvPr id="2" name="Slide Number Placeholder 1"/>
          <p:cNvSpPr>
            <a:spLocks noGrp="1"/>
          </p:cNvSpPr>
          <p:nvPr>
            <p:ph type="sldNum" sz="quarter" idx="12"/>
          </p:nvPr>
        </p:nvSpPr>
        <p:spPr/>
        <p:txBody>
          <a:bodyPr/>
          <a:lstStyle/>
          <a:p>
            <a:fld id="{E369AF87-F0F2-4821-9497-0DF5526E2B5D}" type="slidenum">
              <a:rPr lang="en-US" smtClean="0"/>
              <a:t>14</a:t>
            </a:fld>
            <a:endParaRPr lang="en-US" dirty="0"/>
          </a:p>
        </p:txBody>
      </p:sp>
    </p:spTree>
    <p:extLst>
      <p:ext uri="{BB962C8B-B14F-4D97-AF65-F5344CB8AC3E}">
        <p14:creationId xmlns:p14="http://schemas.microsoft.com/office/powerpoint/2010/main" val="220962527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fontScale="90000"/>
          </a:bodyPr>
          <a:lstStyle/>
          <a:p>
            <a:pPr eaLnBrk="1" hangingPunct="1"/>
            <a:r>
              <a:rPr lang="en-US" altLang="en-US" sz="4000" dirty="0" smtClean="0"/>
              <a:t>Use Effective </a:t>
            </a:r>
            <a:br>
              <a:rPr lang="en-US" altLang="en-US" sz="4000" dirty="0" smtClean="0"/>
            </a:br>
            <a:r>
              <a:rPr lang="en-US" altLang="en-US" sz="4000" dirty="0" smtClean="0"/>
              <a:t>Organizational Skills</a:t>
            </a:r>
          </a:p>
        </p:txBody>
      </p:sp>
      <p:graphicFrame>
        <p:nvGraphicFramePr>
          <p:cNvPr id="4" name="Diagram 3"/>
          <p:cNvGraphicFramePr/>
          <p:nvPr>
            <p:extLst>
              <p:ext uri="{D42A27DB-BD31-4B8C-83A1-F6EECF244321}">
                <p14:modId xmlns:p14="http://schemas.microsoft.com/office/powerpoint/2010/main" val="1022627160"/>
              </p:ext>
            </p:extLst>
          </p:nvPr>
        </p:nvGraphicFramePr>
        <p:xfrm>
          <a:off x="1143000" y="2078182"/>
          <a:ext cx="6934200" cy="42464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p:txBody>
          <a:bodyPr/>
          <a:lstStyle/>
          <a:p>
            <a:fld id="{E369AF87-F0F2-4821-9497-0DF5526E2B5D}" type="slidenum">
              <a:rPr lang="en-US" smtClean="0"/>
              <a:t>15</a:t>
            </a:fld>
            <a:endParaRPr lang="en-US" dirty="0"/>
          </a:p>
        </p:txBody>
      </p:sp>
    </p:spTree>
    <p:extLst>
      <p:ext uri="{BB962C8B-B14F-4D97-AF65-F5344CB8AC3E}">
        <p14:creationId xmlns:p14="http://schemas.microsoft.com/office/powerpoint/2010/main" val="171432090"/>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a:bodyPr>
          <a:lstStyle/>
          <a:p>
            <a:pPr eaLnBrk="1" hangingPunct="1"/>
            <a:r>
              <a:rPr lang="en-US" altLang="en-US" sz="4000" dirty="0" smtClean="0"/>
              <a:t>Prepare the Training Room</a:t>
            </a:r>
          </a:p>
        </p:txBody>
      </p:sp>
      <p:grpSp>
        <p:nvGrpSpPr>
          <p:cNvPr id="4" name="Group 3"/>
          <p:cNvGrpSpPr/>
          <p:nvPr/>
        </p:nvGrpSpPr>
        <p:grpSpPr>
          <a:xfrm>
            <a:off x="-304800" y="2123099"/>
            <a:ext cx="7388424" cy="4049101"/>
            <a:chOff x="1374576" y="1912449"/>
            <a:chExt cx="6090046" cy="4049101"/>
          </a:xfrm>
        </p:grpSpPr>
        <p:sp>
          <p:nvSpPr>
            <p:cNvPr id="5" name="Freeform 4"/>
            <p:cNvSpPr/>
            <p:nvPr/>
          </p:nvSpPr>
          <p:spPr>
            <a:xfrm>
              <a:off x="1374576" y="2089412"/>
              <a:ext cx="1522511" cy="435600"/>
            </a:xfrm>
            <a:custGeom>
              <a:avLst/>
              <a:gdLst>
                <a:gd name="connsiteX0" fmla="*/ 0 w 1522511"/>
                <a:gd name="connsiteY0" fmla="*/ 0 h 435600"/>
                <a:gd name="connsiteX1" fmla="*/ 1522511 w 1522511"/>
                <a:gd name="connsiteY1" fmla="*/ 0 h 435600"/>
                <a:gd name="connsiteX2" fmla="*/ 1522511 w 1522511"/>
                <a:gd name="connsiteY2" fmla="*/ 435600 h 435600"/>
                <a:gd name="connsiteX3" fmla="*/ 0 w 1522511"/>
                <a:gd name="connsiteY3" fmla="*/ 435600 h 435600"/>
                <a:gd name="connsiteX4" fmla="*/ 0 w 1522511"/>
                <a:gd name="connsiteY4" fmla="*/ 0 h 435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2511" h="435600">
                  <a:moveTo>
                    <a:pt x="0" y="0"/>
                  </a:moveTo>
                  <a:lnTo>
                    <a:pt x="1522511" y="0"/>
                  </a:lnTo>
                  <a:lnTo>
                    <a:pt x="1522511" y="435600"/>
                  </a:lnTo>
                  <a:lnTo>
                    <a:pt x="0" y="4356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56464" tIns="55880" rIns="156464" bIns="55880" numCol="1" spcCol="1270" anchor="ctr" anchorCtr="0">
              <a:noAutofit/>
            </a:bodyPr>
            <a:lstStyle/>
            <a:p>
              <a:pPr lvl="0" algn="r" defTabSz="977900">
                <a:lnSpc>
                  <a:spcPct val="90000"/>
                </a:lnSpc>
                <a:spcBef>
                  <a:spcPct val="0"/>
                </a:spcBef>
                <a:spcAft>
                  <a:spcPct val="35000"/>
                </a:spcAft>
              </a:pPr>
              <a:endParaRPr lang="en-US" sz="2400" kern="1200" dirty="0"/>
            </a:p>
          </p:txBody>
        </p:sp>
        <p:sp>
          <p:nvSpPr>
            <p:cNvPr id="7" name="Freeform 6"/>
            <p:cNvSpPr/>
            <p:nvPr/>
          </p:nvSpPr>
          <p:spPr>
            <a:xfrm>
              <a:off x="3323391" y="1912449"/>
              <a:ext cx="4141231" cy="789525"/>
            </a:xfrm>
            <a:custGeom>
              <a:avLst/>
              <a:gdLst>
                <a:gd name="connsiteX0" fmla="*/ 0 w 4141231"/>
                <a:gd name="connsiteY0" fmla="*/ 0 h 789525"/>
                <a:gd name="connsiteX1" fmla="*/ 4141231 w 4141231"/>
                <a:gd name="connsiteY1" fmla="*/ 0 h 789525"/>
                <a:gd name="connsiteX2" fmla="*/ 4141231 w 4141231"/>
                <a:gd name="connsiteY2" fmla="*/ 789525 h 789525"/>
                <a:gd name="connsiteX3" fmla="*/ 0 w 4141231"/>
                <a:gd name="connsiteY3" fmla="*/ 789525 h 789525"/>
                <a:gd name="connsiteX4" fmla="*/ 0 w 4141231"/>
                <a:gd name="connsiteY4" fmla="*/ 0 h 78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1231" h="789525">
                  <a:moveTo>
                    <a:pt x="0" y="0"/>
                  </a:moveTo>
                  <a:lnTo>
                    <a:pt x="4141231" y="0"/>
                  </a:lnTo>
                  <a:lnTo>
                    <a:pt x="4141231" y="789525"/>
                  </a:lnTo>
                  <a:lnTo>
                    <a:pt x="0" y="789525"/>
                  </a:lnTo>
                  <a:lnTo>
                    <a:pt x="0" y="0"/>
                  </a:lnTo>
                  <a:close/>
                </a:path>
              </a:pathLst>
            </a:custGeom>
            <a:ln>
              <a:solidFill>
                <a:schemeClr val="tx2">
                  <a:lumMod val="75000"/>
                  <a:lumOff val="25000"/>
                </a:schemeClr>
              </a:solidFill>
            </a:ln>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3820" tIns="83820" rIns="83820" bIns="83820" numCol="1" spcCol="1270" anchor="ctr" anchorCtr="0">
              <a:noAutofit/>
            </a:bodyPr>
            <a:lstStyle/>
            <a:p>
              <a:pPr marL="228600" lvl="1" indent="-228600" algn="l" defTabSz="977900">
                <a:lnSpc>
                  <a:spcPct val="90000"/>
                </a:lnSpc>
                <a:spcBef>
                  <a:spcPct val="0"/>
                </a:spcBef>
                <a:spcAft>
                  <a:spcPct val="15000"/>
                </a:spcAft>
                <a:buChar char="••"/>
              </a:pPr>
              <a:r>
                <a:rPr lang="en-US" altLang="en-US" sz="2400" kern="1200" dirty="0" smtClean="0"/>
                <a:t>Check room before the training day (if possible)</a:t>
              </a:r>
              <a:endParaRPr lang="en-US" sz="2400" kern="1200" dirty="0"/>
            </a:p>
          </p:txBody>
        </p:sp>
        <p:sp>
          <p:nvSpPr>
            <p:cNvPr id="8" name="Freeform 7"/>
            <p:cNvSpPr/>
            <p:nvPr/>
          </p:nvSpPr>
          <p:spPr>
            <a:xfrm>
              <a:off x="1374576" y="3121487"/>
              <a:ext cx="1522511" cy="435600"/>
            </a:xfrm>
            <a:custGeom>
              <a:avLst/>
              <a:gdLst>
                <a:gd name="connsiteX0" fmla="*/ 0 w 1522511"/>
                <a:gd name="connsiteY0" fmla="*/ 0 h 435600"/>
                <a:gd name="connsiteX1" fmla="*/ 1522511 w 1522511"/>
                <a:gd name="connsiteY1" fmla="*/ 0 h 435600"/>
                <a:gd name="connsiteX2" fmla="*/ 1522511 w 1522511"/>
                <a:gd name="connsiteY2" fmla="*/ 435600 h 435600"/>
                <a:gd name="connsiteX3" fmla="*/ 0 w 1522511"/>
                <a:gd name="connsiteY3" fmla="*/ 435600 h 435600"/>
                <a:gd name="connsiteX4" fmla="*/ 0 w 1522511"/>
                <a:gd name="connsiteY4" fmla="*/ 0 h 435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2511" h="435600">
                  <a:moveTo>
                    <a:pt x="0" y="0"/>
                  </a:moveTo>
                  <a:lnTo>
                    <a:pt x="1522511" y="0"/>
                  </a:lnTo>
                  <a:lnTo>
                    <a:pt x="1522511" y="435600"/>
                  </a:lnTo>
                  <a:lnTo>
                    <a:pt x="0" y="4356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56464" tIns="55880" rIns="156464" bIns="55880" numCol="1" spcCol="1270" anchor="ctr" anchorCtr="0">
              <a:noAutofit/>
            </a:bodyPr>
            <a:lstStyle/>
            <a:p>
              <a:pPr lvl="0" algn="r" defTabSz="977900">
                <a:lnSpc>
                  <a:spcPct val="90000"/>
                </a:lnSpc>
                <a:spcBef>
                  <a:spcPct val="0"/>
                </a:spcBef>
                <a:spcAft>
                  <a:spcPct val="35000"/>
                </a:spcAft>
              </a:pPr>
              <a:endParaRPr lang="en-US" sz="2400" kern="1200" dirty="0"/>
            </a:p>
          </p:txBody>
        </p:sp>
        <p:sp>
          <p:nvSpPr>
            <p:cNvPr id="10" name="Freeform 9"/>
            <p:cNvSpPr/>
            <p:nvPr/>
          </p:nvSpPr>
          <p:spPr>
            <a:xfrm>
              <a:off x="3323391" y="2781174"/>
              <a:ext cx="4141231" cy="1116225"/>
            </a:xfrm>
            <a:custGeom>
              <a:avLst/>
              <a:gdLst>
                <a:gd name="connsiteX0" fmla="*/ 0 w 4141231"/>
                <a:gd name="connsiteY0" fmla="*/ 0 h 1116225"/>
                <a:gd name="connsiteX1" fmla="*/ 4141231 w 4141231"/>
                <a:gd name="connsiteY1" fmla="*/ 0 h 1116225"/>
                <a:gd name="connsiteX2" fmla="*/ 4141231 w 4141231"/>
                <a:gd name="connsiteY2" fmla="*/ 1116225 h 1116225"/>
                <a:gd name="connsiteX3" fmla="*/ 0 w 4141231"/>
                <a:gd name="connsiteY3" fmla="*/ 1116225 h 1116225"/>
                <a:gd name="connsiteX4" fmla="*/ 0 w 4141231"/>
                <a:gd name="connsiteY4" fmla="*/ 0 h 111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1231" h="1116225">
                  <a:moveTo>
                    <a:pt x="0" y="0"/>
                  </a:moveTo>
                  <a:lnTo>
                    <a:pt x="4141231" y="0"/>
                  </a:lnTo>
                  <a:lnTo>
                    <a:pt x="4141231" y="1116225"/>
                  </a:lnTo>
                  <a:lnTo>
                    <a:pt x="0" y="1116225"/>
                  </a:lnTo>
                  <a:lnTo>
                    <a:pt x="0" y="0"/>
                  </a:lnTo>
                  <a:close/>
                </a:path>
              </a:pathLst>
            </a:custGeom>
            <a:ln>
              <a:solidFill>
                <a:schemeClr val="tx2">
                  <a:lumMod val="75000"/>
                  <a:lumOff val="25000"/>
                </a:schemeClr>
              </a:solidFill>
            </a:ln>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3820" tIns="83820" rIns="83820" bIns="83820" numCol="1" spcCol="1270" anchor="ctr" anchorCtr="0">
              <a:noAutofit/>
            </a:bodyPr>
            <a:lstStyle/>
            <a:p>
              <a:pPr marL="228600" lvl="1" indent="-228600" algn="l" defTabSz="977900">
                <a:lnSpc>
                  <a:spcPct val="90000"/>
                </a:lnSpc>
                <a:spcBef>
                  <a:spcPct val="0"/>
                </a:spcBef>
                <a:spcAft>
                  <a:spcPct val="15000"/>
                </a:spcAft>
                <a:buChar char="••"/>
              </a:pPr>
              <a:r>
                <a:rPr lang="en-US" altLang="en-US" sz="2400" kern="1200" dirty="0" smtClean="0"/>
                <a:t>Make sure the materials, supplies, and equipment are available</a:t>
              </a:r>
              <a:endParaRPr lang="en-US" sz="2400" kern="1200" dirty="0"/>
            </a:p>
          </p:txBody>
        </p:sp>
        <p:sp>
          <p:nvSpPr>
            <p:cNvPr id="11" name="Freeform 10"/>
            <p:cNvSpPr/>
            <p:nvPr/>
          </p:nvSpPr>
          <p:spPr>
            <a:xfrm>
              <a:off x="1374576" y="4316912"/>
              <a:ext cx="1522511" cy="435600"/>
            </a:xfrm>
            <a:custGeom>
              <a:avLst/>
              <a:gdLst>
                <a:gd name="connsiteX0" fmla="*/ 0 w 1522511"/>
                <a:gd name="connsiteY0" fmla="*/ 0 h 435600"/>
                <a:gd name="connsiteX1" fmla="*/ 1522511 w 1522511"/>
                <a:gd name="connsiteY1" fmla="*/ 0 h 435600"/>
                <a:gd name="connsiteX2" fmla="*/ 1522511 w 1522511"/>
                <a:gd name="connsiteY2" fmla="*/ 435600 h 435600"/>
                <a:gd name="connsiteX3" fmla="*/ 0 w 1522511"/>
                <a:gd name="connsiteY3" fmla="*/ 435600 h 435600"/>
                <a:gd name="connsiteX4" fmla="*/ 0 w 1522511"/>
                <a:gd name="connsiteY4" fmla="*/ 0 h 435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2511" h="435600">
                  <a:moveTo>
                    <a:pt x="0" y="0"/>
                  </a:moveTo>
                  <a:lnTo>
                    <a:pt x="1522511" y="0"/>
                  </a:lnTo>
                  <a:lnTo>
                    <a:pt x="1522511" y="435600"/>
                  </a:lnTo>
                  <a:lnTo>
                    <a:pt x="0" y="4356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56464" tIns="55880" rIns="156464" bIns="55880" numCol="1" spcCol="1270" anchor="ctr" anchorCtr="0">
              <a:noAutofit/>
            </a:bodyPr>
            <a:lstStyle/>
            <a:p>
              <a:pPr lvl="0" algn="r" defTabSz="977900">
                <a:lnSpc>
                  <a:spcPct val="90000"/>
                </a:lnSpc>
                <a:spcBef>
                  <a:spcPct val="0"/>
                </a:spcBef>
                <a:spcAft>
                  <a:spcPct val="35000"/>
                </a:spcAft>
              </a:pPr>
              <a:endParaRPr lang="en-US" sz="2400" kern="1200" dirty="0"/>
            </a:p>
          </p:txBody>
        </p:sp>
        <p:sp>
          <p:nvSpPr>
            <p:cNvPr id="13" name="Freeform 12"/>
            <p:cNvSpPr/>
            <p:nvPr/>
          </p:nvSpPr>
          <p:spPr>
            <a:xfrm>
              <a:off x="3323391" y="3976599"/>
              <a:ext cx="4141231" cy="1116225"/>
            </a:xfrm>
            <a:custGeom>
              <a:avLst/>
              <a:gdLst>
                <a:gd name="connsiteX0" fmla="*/ 0 w 4141231"/>
                <a:gd name="connsiteY0" fmla="*/ 0 h 1116225"/>
                <a:gd name="connsiteX1" fmla="*/ 4141231 w 4141231"/>
                <a:gd name="connsiteY1" fmla="*/ 0 h 1116225"/>
                <a:gd name="connsiteX2" fmla="*/ 4141231 w 4141231"/>
                <a:gd name="connsiteY2" fmla="*/ 1116225 h 1116225"/>
                <a:gd name="connsiteX3" fmla="*/ 0 w 4141231"/>
                <a:gd name="connsiteY3" fmla="*/ 1116225 h 1116225"/>
                <a:gd name="connsiteX4" fmla="*/ 0 w 4141231"/>
                <a:gd name="connsiteY4" fmla="*/ 0 h 111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1231" h="1116225">
                  <a:moveTo>
                    <a:pt x="0" y="0"/>
                  </a:moveTo>
                  <a:lnTo>
                    <a:pt x="4141231" y="0"/>
                  </a:lnTo>
                  <a:lnTo>
                    <a:pt x="4141231" y="1116225"/>
                  </a:lnTo>
                  <a:lnTo>
                    <a:pt x="0" y="1116225"/>
                  </a:lnTo>
                  <a:lnTo>
                    <a:pt x="0" y="0"/>
                  </a:lnTo>
                  <a:close/>
                </a:path>
              </a:pathLst>
            </a:custGeom>
            <a:ln>
              <a:solidFill>
                <a:schemeClr val="tx2">
                  <a:lumMod val="75000"/>
                  <a:lumOff val="25000"/>
                </a:schemeClr>
              </a:solidFill>
            </a:ln>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3820" tIns="83820" rIns="83820" bIns="83820" numCol="1" spcCol="1270" anchor="ctr" anchorCtr="0">
              <a:noAutofit/>
            </a:bodyPr>
            <a:lstStyle/>
            <a:p>
              <a:pPr marL="228600" lvl="1" indent="-228600" algn="l" defTabSz="977900">
                <a:lnSpc>
                  <a:spcPct val="90000"/>
                </a:lnSpc>
                <a:spcBef>
                  <a:spcPct val="0"/>
                </a:spcBef>
                <a:spcAft>
                  <a:spcPct val="15000"/>
                </a:spcAft>
                <a:buChar char="••"/>
              </a:pPr>
              <a:r>
                <a:rPr lang="en-US" altLang="en-US" sz="2400" kern="1200" dirty="0" smtClean="0"/>
                <a:t>Arrange training room to allow for the best learning situation</a:t>
              </a:r>
              <a:endParaRPr lang="en-US" sz="2400" kern="1200" dirty="0"/>
            </a:p>
          </p:txBody>
        </p:sp>
        <p:sp>
          <p:nvSpPr>
            <p:cNvPr id="14" name="Freeform 13"/>
            <p:cNvSpPr/>
            <p:nvPr/>
          </p:nvSpPr>
          <p:spPr>
            <a:xfrm>
              <a:off x="1374576" y="5348987"/>
              <a:ext cx="1522511" cy="435600"/>
            </a:xfrm>
            <a:custGeom>
              <a:avLst/>
              <a:gdLst>
                <a:gd name="connsiteX0" fmla="*/ 0 w 1522511"/>
                <a:gd name="connsiteY0" fmla="*/ 0 h 435600"/>
                <a:gd name="connsiteX1" fmla="*/ 1522511 w 1522511"/>
                <a:gd name="connsiteY1" fmla="*/ 0 h 435600"/>
                <a:gd name="connsiteX2" fmla="*/ 1522511 w 1522511"/>
                <a:gd name="connsiteY2" fmla="*/ 435600 h 435600"/>
                <a:gd name="connsiteX3" fmla="*/ 0 w 1522511"/>
                <a:gd name="connsiteY3" fmla="*/ 435600 h 435600"/>
                <a:gd name="connsiteX4" fmla="*/ 0 w 1522511"/>
                <a:gd name="connsiteY4" fmla="*/ 0 h 435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2511" h="435600">
                  <a:moveTo>
                    <a:pt x="0" y="0"/>
                  </a:moveTo>
                  <a:lnTo>
                    <a:pt x="1522511" y="0"/>
                  </a:lnTo>
                  <a:lnTo>
                    <a:pt x="1522511" y="435600"/>
                  </a:lnTo>
                  <a:lnTo>
                    <a:pt x="0" y="4356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56464" tIns="55880" rIns="156464" bIns="55880" numCol="1" spcCol="1270" anchor="ctr" anchorCtr="0">
              <a:noAutofit/>
            </a:bodyPr>
            <a:lstStyle/>
            <a:p>
              <a:pPr lvl="0" algn="r" defTabSz="977900">
                <a:lnSpc>
                  <a:spcPct val="90000"/>
                </a:lnSpc>
                <a:spcBef>
                  <a:spcPct val="0"/>
                </a:spcBef>
                <a:spcAft>
                  <a:spcPct val="35000"/>
                </a:spcAft>
              </a:pPr>
              <a:endParaRPr lang="en-US" sz="2400" kern="1200" dirty="0"/>
            </a:p>
          </p:txBody>
        </p:sp>
        <p:sp>
          <p:nvSpPr>
            <p:cNvPr id="16" name="Freeform 15"/>
            <p:cNvSpPr/>
            <p:nvPr/>
          </p:nvSpPr>
          <p:spPr>
            <a:xfrm>
              <a:off x="3323391" y="5172025"/>
              <a:ext cx="4141231" cy="789525"/>
            </a:xfrm>
            <a:custGeom>
              <a:avLst/>
              <a:gdLst>
                <a:gd name="connsiteX0" fmla="*/ 0 w 4141231"/>
                <a:gd name="connsiteY0" fmla="*/ 0 h 789525"/>
                <a:gd name="connsiteX1" fmla="*/ 4141231 w 4141231"/>
                <a:gd name="connsiteY1" fmla="*/ 0 h 789525"/>
                <a:gd name="connsiteX2" fmla="*/ 4141231 w 4141231"/>
                <a:gd name="connsiteY2" fmla="*/ 789525 h 789525"/>
                <a:gd name="connsiteX3" fmla="*/ 0 w 4141231"/>
                <a:gd name="connsiteY3" fmla="*/ 789525 h 789525"/>
                <a:gd name="connsiteX4" fmla="*/ 0 w 4141231"/>
                <a:gd name="connsiteY4" fmla="*/ 0 h 78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1231" h="789525">
                  <a:moveTo>
                    <a:pt x="0" y="0"/>
                  </a:moveTo>
                  <a:lnTo>
                    <a:pt x="4141231" y="0"/>
                  </a:lnTo>
                  <a:lnTo>
                    <a:pt x="4141231" y="789525"/>
                  </a:lnTo>
                  <a:lnTo>
                    <a:pt x="0" y="789525"/>
                  </a:lnTo>
                  <a:lnTo>
                    <a:pt x="0" y="0"/>
                  </a:lnTo>
                  <a:close/>
                </a:path>
              </a:pathLst>
            </a:custGeom>
            <a:ln>
              <a:solidFill>
                <a:schemeClr val="tx2">
                  <a:lumMod val="75000"/>
                  <a:lumOff val="25000"/>
                </a:schemeClr>
              </a:solidFill>
            </a:ln>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83820" tIns="83820" rIns="83820" bIns="83820" numCol="1" spcCol="1270" anchor="ctr" anchorCtr="0">
              <a:noAutofit/>
            </a:bodyPr>
            <a:lstStyle/>
            <a:p>
              <a:pPr marL="228600" lvl="1" indent="-228600" algn="l" defTabSz="977900">
                <a:lnSpc>
                  <a:spcPct val="90000"/>
                </a:lnSpc>
                <a:spcBef>
                  <a:spcPct val="0"/>
                </a:spcBef>
                <a:spcAft>
                  <a:spcPct val="15000"/>
                </a:spcAft>
                <a:buChar char="••"/>
              </a:pPr>
              <a:r>
                <a:rPr lang="en-US" altLang="en-US" sz="2400" kern="1200" smtClean="0"/>
                <a:t>Arrive at least an hour early on the training day</a:t>
              </a:r>
              <a:endParaRPr lang="en-US" sz="2400" kern="1200" dirty="0"/>
            </a:p>
          </p:txBody>
        </p:sp>
      </p:grpSp>
      <p:sp>
        <p:nvSpPr>
          <p:cNvPr id="2" name="Slide Number Placeholder 1"/>
          <p:cNvSpPr>
            <a:spLocks noGrp="1"/>
          </p:cNvSpPr>
          <p:nvPr>
            <p:ph type="sldNum" sz="quarter" idx="12"/>
          </p:nvPr>
        </p:nvSpPr>
        <p:spPr/>
        <p:txBody>
          <a:bodyPr/>
          <a:lstStyle/>
          <a:p>
            <a:fld id="{E369AF87-F0F2-4821-9497-0DF5526E2B5D}" type="slidenum">
              <a:rPr lang="en-US" smtClean="0"/>
              <a:t>16</a:t>
            </a:fld>
            <a:endParaRPr lang="en-US" dirty="0"/>
          </a:p>
        </p:txBody>
      </p:sp>
    </p:spTree>
    <p:extLst>
      <p:ext uri="{BB962C8B-B14F-4D97-AF65-F5344CB8AC3E}">
        <p14:creationId xmlns:p14="http://schemas.microsoft.com/office/powerpoint/2010/main" val="424129585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sz="4000" dirty="0" smtClean="0"/>
              <a:t>Have a Back-up Plan</a:t>
            </a:r>
          </a:p>
        </p:txBody>
      </p:sp>
      <p:sp>
        <p:nvSpPr>
          <p:cNvPr id="707587" name="Rectangle 3"/>
          <p:cNvSpPr>
            <a:spLocks noGrp="1" noChangeArrowheads="1"/>
          </p:cNvSpPr>
          <p:nvPr>
            <p:ph idx="1"/>
          </p:nvPr>
        </p:nvSpPr>
        <p:spPr/>
        <p:txBody>
          <a:bodyPr vert="horz" lIns="91440" tIns="45720" rIns="91440" bIns="45720" rtlCol="0">
            <a:normAutofit/>
          </a:bodyPr>
          <a:lstStyle/>
          <a:p>
            <a:pPr>
              <a:lnSpc>
                <a:spcPct val="150000"/>
              </a:lnSpc>
            </a:pPr>
            <a:r>
              <a:rPr lang="en-US" altLang="en-US" dirty="0"/>
              <a:t>Be prepared for any and all problems by having a back-up </a:t>
            </a:r>
            <a:r>
              <a:rPr lang="en-US" altLang="en-US" dirty="0" smtClean="0"/>
              <a:t>plan</a:t>
            </a:r>
            <a:endParaRPr lang="en-US" altLang="en-US" dirty="0"/>
          </a:p>
          <a:p>
            <a:pPr>
              <a:lnSpc>
                <a:spcPct val="150000"/>
              </a:lnSpc>
            </a:pPr>
            <a:r>
              <a:rPr lang="en-US" altLang="en-US" dirty="0"/>
              <a:t>Have extra supplies and </a:t>
            </a:r>
            <a:r>
              <a:rPr lang="en-US" altLang="en-US" dirty="0" smtClean="0"/>
              <a:t>materials</a:t>
            </a:r>
            <a:endParaRPr lang="en-US" altLang="en-US" dirty="0"/>
          </a:p>
          <a:p>
            <a:pPr>
              <a:lnSpc>
                <a:spcPct val="150000"/>
              </a:lnSpc>
            </a:pPr>
            <a:r>
              <a:rPr lang="en-US" altLang="en-US" dirty="0"/>
              <a:t>Use multiple formats (handouts, slides, overhead transparencies) </a:t>
            </a:r>
          </a:p>
          <a:p>
            <a:pPr>
              <a:lnSpc>
                <a:spcPct val="150000"/>
              </a:lnSpc>
            </a:pPr>
            <a:r>
              <a:rPr lang="en-US" altLang="en-US" dirty="0"/>
              <a:t>Be </a:t>
            </a:r>
            <a:r>
              <a:rPr lang="en-US" altLang="en-US" dirty="0" smtClean="0"/>
              <a:t>flexible</a:t>
            </a:r>
            <a:endParaRPr lang="en-US" altLang="en-US" dirty="0"/>
          </a:p>
          <a:p>
            <a:pPr>
              <a:lnSpc>
                <a:spcPct val="150000"/>
              </a:lnSpc>
            </a:pPr>
            <a:r>
              <a:rPr lang="en-US" altLang="en-US" dirty="0"/>
              <a:t>Make positive situations out of negative ones</a:t>
            </a:r>
          </a:p>
        </p:txBody>
      </p:sp>
      <p:sp>
        <p:nvSpPr>
          <p:cNvPr id="2" name="Slide Number Placeholder 1"/>
          <p:cNvSpPr>
            <a:spLocks noGrp="1"/>
          </p:cNvSpPr>
          <p:nvPr>
            <p:ph type="sldNum" sz="quarter" idx="12"/>
          </p:nvPr>
        </p:nvSpPr>
        <p:spPr/>
        <p:txBody>
          <a:bodyPr/>
          <a:lstStyle/>
          <a:p>
            <a:fld id="{E369AF87-F0F2-4821-9497-0DF5526E2B5D}" type="slidenum">
              <a:rPr lang="en-US" smtClean="0"/>
              <a:t>17</a:t>
            </a:fld>
            <a:endParaRPr lang="en-US" dirty="0"/>
          </a:p>
        </p:txBody>
      </p:sp>
    </p:spTree>
    <p:extLst>
      <p:ext uri="{BB962C8B-B14F-4D97-AF65-F5344CB8AC3E}">
        <p14:creationId xmlns:p14="http://schemas.microsoft.com/office/powerpoint/2010/main" val="405094374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0758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0758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0758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0758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075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pPr eaLnBrk="1" hangingPunct="1"/>
            <a:r>
              <a:rPr lang="en-US" altLang="en-US" sz="4000" dirty="0" smtClean="0"/>
              <a:t>Practice Your Presentations</a:t>
            </a:r>
          </a:p>
        </p:txBody>
      </p:sp>
      <p:sp>
        <p:nvSpPr>
          <p:cNvPr id="21507" name="Rectangle 3"/>
          <p:cNvSpPr>
            <a:spLocks noGrp="1" noChangeArrowheads="1"/>
          </p:cNvSpPr>
          <p:nvPr>
            <p:ph idx="1"/>
          </p:nvPr>
        </p:nvSpPr>
        <p:spPr/>
        <p:txBody>
          <a:bodyPr vert="horz" lIns="91440" tIns="45720" rIns="91440" bIns="45720" rtlCol="0">
            <a:normAutofit/>
          </a:bodyPr>
          <a:lstStyle/>
          <a:p>
            <a:pPr>
              <a:lnSpc>
                <a:spcPct val="150000"/>
              </a:lnSpc>
            </a:pPr>
            <a:r>
              <a:rPr lang="en-US" altLang="en-US" dirty="0"/>
              <a:t>Practice out loud in front of a mirror or with a </a:t>
            </a:r>
            <a:r>
              <a:rPr lang="en-US" altLang="en-US" dirty="0" smtClean="0"/>
              <a:t>colleague</a:t>
            </a:r>
            <a:endParaRPr lang="en-US" altLang="en-US" dirty="0"/>
          </a:p>
          <a:p>
            <a:pPr>
              <a:lnSpc>
                <a:spcPct val="150000"/>
              </a:lnSpc>
            </a:pPr>
            <a:r>
              <a:rPr lang="en-US" altLang="en-US" dirty="0"/>
              <a:t>Rehearse in the training room, if </a:t>
            </a:r>
            <a:r>
              <a:rPr lang="en-US" altLang="en-US" dirty="0" smtClean="0"/>
              <a:t>possible</a:t>
            </a:r>
            <a:endParaRPr lang="en-US" altLang="en-US" dirty="0"/>
          </a:p>
          <a:p>
            <a:pPr>
              <a:lnSpc>
                <a:spcPct val="150000"/>
              </a:lnSpc>
            </a:pPr>
            <a:r>
              <a:rPr lang="en-US" altLang="en-US" b="1" dirty="0" smtClean="0"/>
              <a:t>TIME</a:t>
            </a:r>
            <a:r>
              <a:rPr lang="en-US" altLang="en-US" dirty="0" smtClean="0"/>
              <a:t> </a:t>
            </a:r>
            <a:r>
              <a:rPr lang="en-US" altLang="en-US" dirty="0"/>
              <a:t>your presentation</a:t>
            </a:r>
          </a:p>
        </p:txBody>
      </p:sp>
      <p:sp>
        <p:nvSpPr>
          <p:cNvPr id="2" name="Slide Number Placeholder 1"/>
          <p:cNvSpPr>
            <a:spLocks noGrp="1"/>
          </p:cNvSpPr>
          <p:nvPr>
            <p:ph type="sldNum" sz="quarter" idx="12"/>
          </p:nvPr>
        </p:nvSpPr>
        <p:spPr/>
        <p:txBody>
          <a:bodyPr/>
          <a:lstStyle/>
          <a:p>
            <a:fld id="{E369AF87-F0F2-4821-9497-0DF5526E2B5D}" type="slidenum">
              <a:rPr lang="en-US" smtClean="0"/>
              <a:t>18</a:t>
            </a:fld>
            <a:endParaRPr lang="en-US" dirty="0"/>
          </a:p>
        </p:txBody>
      </p:sp>
    </p:spTree>
    <p:extLst>
      <p:ext uri="{BB962C8B-B14F-4D97-AF65-F5344CB8AC3E}">
        <p14:creationId xmlns:p14="http://schemas.microsoft.com/office/powerpoint/2010/main" val="2327200198"/>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p:txBody>
          <a:bodyPr/>
          <a:lstStyle/>
          <a:p>
            <a:pPr algn="ctr" eaLnBrk="1" hangingPunct="1"/>
            <a:r>
              <a:rPr lang="en-US" altLang="en-US" sz="4400" dirty="0" smtClean="0"/>
              <a:t>Manage the Training</a:t>
            </a:r>
          </a:p>
        </p:txBody>
      </p:sp>
      <p:sp>
        <p:nvSpPr>
          <p:cNvPr id="2" name="Text Placeholder 1"/>
          <p:cNvSpPr>
            <a:spLocks noGrp="1"/>
          </p:cNvSpPr>
          <p:nvPr>
            <p:ph type="body" idx="1"/>
          </p:nvPr>
        </p:nvSpPr>
        <p:spPr/>
        <p:txBody>
          <a:bodyPr/>
          <a:lstStyle/>
          <a:p>
            <a:endParaRPr lang="en-US"/>
          </a:p>
        </p:txBody>
      </p:sp>
      <p:sp>
        <p:nvSpPr>
          <p:cNvPr id="3" name="Slide Number Placeholder 2"/>
          <p:cNvSpPr>
            <a:spLocks noGrp="1"/>
          </p:cNvSpPr>
          <p:nvPr>
            <p:ph type="sldNum" sz="quarter" idx="12"/>
          </p:nvPr>
        </p:nvSpPr>
        <p:spPr/>
        <p:txBody>
          <a:bodyPr/>
          <a:lstStyle/>
          <a:p>
            <a:fld id="{E369AF87-F0F2-4821-9497-0DF5526E2B5D}" type="slidenum">
              <a:rPr lang="en-US" smtClean="0"/>
              <a:t>19</a:t>
            </a:fld>
            <a:endParaRPr lang="en-US" dirty="0"/>
          </a:p>
        </p:txBody>
      </p:sp>
    </p:spTree>
    <p:extLst>
      <p:ext uri="{BB962C8B-B14F-4D97-AF65-F5344CB8AC3E}">
        <p14:creationId xmlns:p14="http://schemas.microsoft.com/office/powerpoint/2010/main" val="189014050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381000"/>
            <a:ext cx="8305800" cy="1143000"/>
          </a:xfrm>
        </p:spPr>
        <p:txBody>
          <a:bodyPr/>
          <a:lstStyle/>
          <a:p>
            <a:pPr eaLnBrk="1" hangingPunct="1"/>
            <a:r>
              <a:rPr lang="en-US" altLang="en-US" sz="4000" dirty="0" smtClean="0"/>
              <a:t>Objectives</a:t>
            </a:r>
            <a:r>
              <a:rPr lang="en-US" altLang="en-US" dirty="0" smtClean="0"/>
              <a:t> </a:t>
            </a:r>
          </a:p>
        </p:txBody>
      </p:sp>
      <p:sp>
        <p:nvSpPr>
          <p:cNvPr id="5123" name="Rectangle 3"/>
          <p:cNvSpPr>
            <a:spLocks noGrp="1" noChangeArrowheads="1"/>
          </p:cNvSpPr>
          <p:nvPr>
            <p:ph idx="1"/>
          </p:nvPr>
        </p:nvSpPr>
        <p:spPr/>
        <p:txBody>
          <a:bodyPr/>
          <a:lstStyle/>
          <a:p>
            <a:pPr eaLnBrk="1" hangingPunct="1">
              <a:buFontTx/>
              <a:buNone/>
            </a:pPr>
            <a:r>
              <a:rPr lang="en-US" altLang="en-US" dirty="0" smtClean="0"/>
              <a:t>Participants will be able to- </a:t>
            </a:r>
          </a:p>
          <a:p>
            <a:pPr lvl="1" eaLnBrk="1" hangingPunct="1">
              <a:lnSpc>
                <a:spcPct val="150000"/>
              </a:lnSpc>
            </a:pPr>
            <a:r>
              <a:rPr lang="en-US" altLang="en-US" sz="2000" dirty="0" smtClean="0"/>
              <a:t>Apply basic principles of adult learning to training </a:t>
            </a:r>
          </a:p>
          <a:p>
            <a:pPr lvl="1" eaLnBrk="1" hangingPunct="1">
              <a:lnSpc>
                <a:spcPct val="150000"/>
              </a:lnSpc>
            </a:pPr>
            <a:r>
              <a:rPr lang="en-US" altLang="en-US" sz="2000" dirty="0" smtClean="0"/>
              <a:t>Use training methods discussed in the workshop to facilitate a training session</a:t>
            </a:r>
          </a:p>
          <a:p>
            <a:pPr lvl="1" eaLnBrk="1" hangingPunct="1">
              <a:lnSpc>
                <a:spcPct val="150000"/>
              </a:lnSpc>
            </a:pPr>
            <a:r>
              <a:rPr lang="en-US" altLang="en-US" sz="2000" dirty="0" smtClean="0"/>
              <a:t>Facilitating a workshop session</a:t>
            </a:r>
          </a:p>
          <a:p>
            <a:pPr lvl="1" eaLnBrk="1" hangingPunct="1">
              <a:lnSpc>
                <a:spcPct val="150000"/>
              </a:lnSpc>
            </a:pPr>
            <a:r>
              <a:rPr lang="en-US" altLang="en-US" sz="2000" dirty="0" smtClean="0">
                <a:solidFill>
                  <a:srgbClr val="A4326B"/>
                </a:solidFill>
              </a:rPr>
              <a:t>Provide feedback to fellow TOT participants </a:t>
            </a:r>
          </a:p>
          <a:p>
            <a:pPr eaLnBrk="1" hangingPunct="1">
              <a:buFont typeface="Wingdings" pitchFamily="2" charset="2"/>
              <a:buNone/>
            </a:pPr>
            <a:endParaRPr lang="en-US" altLang="en-US" dirty="0" smtClean="0"/>
          </a:p>
        </p:txBody>
      </p:sp>
      <p:sp>
        <p:nvSpPr>
          <p:cNvPr id="2" name="Slide Number Placeholder 1"/>
          <p:cNvSpPr>
            <a:spLocks noGrp="1"/>
          </p:cNvSpPr>
          <p:nvPr>
            <p:ph type="sldNum" sz="quarter" idx="12"/>
          </p:nvPr>
        </p:nvSpPr>
        <p:spPr/>
        <p:txBody>
          <a:bodyPr/>
          <a:lstStyle/>
          <a:p>
            <a:fld id="{E369AF87-F0F2-4821-9497-0DF5526E2B5D}" type="slidenum">
              <a:rPr lang="en-US" smtClean="0"/>
              <a:t>2</a:t>
            </a:fld>
            <a:endParaRPr lang="en-US" dirty="0"/>
          </a:p>
        </p:txBody>
      </p:sp>
    </p:spTree>
    <p:extLst>
      <p:ext uri="{BB962C8B-B14F-4D97-AF65-F5344CB8AC3E}">
        <p14:creationId xmlns:p14="http://schemas.microsoft.com/office/powerpoint/2010/main" val="192425264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sz="4000" b="1" smtClean="0"/>
              <a:t>Manage the Training</a:t>
            </a:r>
          </a:p>
        </p:txBody>
      </p:sp>
      <p:sp>
        <p:nvSpPr>
          <p:cNvPr id="23555" name="Rectangle 3"/>
          <p:cNvSpPr>
            <a:spLocks noGrp="1" noChangeArrowheads="1"/>
          </p:cNvSpPr>
          <p:nvPr>
            <p:ph idx="1"/>
          </p:nvPr>
        </p:nvSpPr>
        <p:spPr/>
        <p:txBody>
          <a:bodyPr vert="horz" lIns="91440" tIns="45720" rIns="91440" bIns="45720" rtlCol="0">
            <a:noAutofit/>
          </a:bodyPr>
          <a:lstStyle/>
          <a:p>
            <a:pPr>
              <a:lnSpc>
                <a:spcPct val="150000"/>
              </a:lnSpc>
            </a:pPr>
            <a:r>
              <a:rPr lang="en-US" altLang="en-US" sz="2800" dirty="0"/>
              <a:t>As the facilitator, you are the </a:t>
            </a:r>
            <a:r>
              <a:rPr lang="en-US" altLang="en-US" sz="2800" dirty="0">
                <a:solidFill>
                  <a:srgbClr val="C00000"/>
                </a:solidFill>
              </a:rPr>
              <a:t>manager</a:t>
            </a:r>
            <a:r>
              <a:rPr lang="en-US" altLang="en-US" sz="2800" dirty="0"/>
              <a:t> of the training course.</a:t>
            </a:r>
          </a:p>
          <a:p>
            <a:pPr lvl="1"/>
            <a:r>
              <a:rPr lang="en-US" altLang="en-US" sz="2400" dirty="0"/>
              <a:t>Time</a:t>
            </a:r>
          </a:p>
          <a:p>
            <a:pPr lvl="1"/>
            <a:r>
              <a:rPr lang="en-US" altLang="en-US" sz="2400" dirty="0"/>
              <a:t>Participants</a:t>
            </a:r>
          </a:p>
          <a:p>
            <a:pPr lvl="1"/>
            <a:r>
              <a:rPr lang="en-US" altLang="en-US" sz="2400" dirty="0"/>
              <a:t>Logistics (locations and unexpected situations)</a:t>
            </a:r>
          </a:p>
          <a:p>
            <a:pPr>
              <a:lnSpc>
                <a:spcPct val="150000"/>
              </a:lnSpc>
            </a:pPr>
            <a:r>
              <a:rPr lang="en-US" altLang="en-US" sz="2800" dirty="0"/>
              <a:t>You are responsible for creating a  training that successfully meets the goals and objectives. </a:t>
            </a:r>
          </a:p>
        </p:txBody>
      </p:sp>
      <p:sp>
        <p:nvSpPr>
          <p:cNvPr id="2" name="Slide Number Placeholder 1"/>
          <p:cNvSpPr>
            <a:spLocks noGrp="1"/>
          </p:cNvSpPr>
          <p:nvPr>
            <p:ph type="sldNum" sz="quarter" idx="12"/>
          </p:nvPr>
        </p:nvSpPr>
        <p:spPr/>
        <p:txBody>
          <a:bodyPr/>
          <a:lstStyle/>
          <a:p>
            <a:fld id="{E369AF87-F0F2-4821-9497-0DF5526E2B5D}" type="slidenum">
              <a:rPr lang="en-US" smtClean="0"/>
              <a:t>20</a:t>
            </a:fld>
            <a:endParaRPr lang="en-US" dirty="0"/>
          </a:p>
        </p:txBody>
      </p:sp>
    </p:spTree>
    <p:extLst>
      <p:ext uri="{BB962C8B-B14F-4D97-AF65-F5344CB8AC3E}">
        <p14:creationId xmlns:p14="http://schemas.microsoft.com/office/powerpoint/2010/main" val="1104987887"/>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z="4000" dirty="0" smtClean="0"/>
              <a:t>Difficult Participants</a:t>
            </a:r>
          </a:p>
        </p:txBody>
      </p:sp>
      <p:pic>
        <p:nvPicPr>
          <p:cNvPr id="702469" name="Picture 5" descr="MCj0424468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4375" y="4311650"/>
            <a:ext cx="1471613"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2470" name="Picture 6" descr="MCj0424444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708900" y="4648200"/>
            <a:ext cx="1206500" cy="148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2473" name="Picture 9" descr="MCj0423818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26213" y="2039938"/>
            <a:ext cx="1938337" cy="1236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2474" name="Picture 10" descr="MCj04238200000[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69925" y="2012950"/>
            <a:ext cx="1454150" cy="130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02483" name="Text Box 19"/>
          <p:cNvSpPr txBox="1">
            <a:spLocks noChangeArrowheads="1"/>
          </p:cNvSpPr>
          <p:nvPr/>
        </p:nvSpPr>
        <p:spPr bwMode="auto">
          <a:xfrm>
            <a:off x="609600" y="3362325"/>
            <a:ext cx="5486400" cy="523875"/>
          </a:xfrm>
          <a:prstGeom prst="rect">
            <a:avLst/>
          </a:prstGeom>
          <a:noFill/>
          <a:ln w="9525" algn="ctr">
            <a:noFill/>
            <a:miter lim="800000"/>
            <a:headEnd/>
            <a:tailEnd/>
          </a:ln>
          <a:effectLst/>
        </p:spPr>
        <p:txBody>
          <a:bodyPr>
            <a:spAutoFit/>
          </a:bodyPr>
          <a:lstStyle/>
          <a:p>
            <a:pPr marL="342900" indent="-342900">
              <a:spcBef>
                <a:spcPct val="50000"/>
              </a:spcBef>
              <a:buFontTx/>
              <a:buNone/>
              <a:defRPr/>
            </a:pPr>
            <a:r>
              <a:rPr lang="en-US" sz="2800" dirty="0">
                <a:solidFill>
                  <a:schemeClr val="tx1"/>
                </a:solidFill>
                <a:effectLst>
                  <a:outerShdw blurRad="38100" dist="38100" dir="2700000" algn="tl">
                    <a:srgbClr val="000000"/>
                  </a:outerShdw>
                </a:effectLst>
              </a:rPr>
              <a:t>Dominates the conversation</a:t>
            </a:r>
          </a:p>
        </p:txBody>
      </p:sp>
      <p:sp>
        <p:nvSpPr>
          <p:cNvPr id="702484" name="Text Box 20"/>
          <p:cNvSpPr txBox="1">
            <a:spLocks noChangeArrowheads="1"/>
          </p:cNvSpPr>
          <p:nvPr/>
        </p:nvSpPr>
        <p:spPr bwMode="auto">
          <a:xfrm>
            <a:off x="5638800" y="3230563"/>
            <a:ext cx="3505200" cy="584200"/>
          </a:xfrm>
          <a:prstGeom prst="rect">
            <a:avLst/>
          </a:prstGeom>
          <a:noFill/>
          <a:ln w="9525" algn="ctr">
            <a:noFill/>
            <a:miter lim="800000"/>
            <a:headEnd/>
            <a:tailEnd/>
          </a:ln>
          <a:effectLst/>
        </p:spPr>
        <p:txBody>
          <a:bodyPr>
            <a:spAutoFit/>
          </a:bodyPr>
          <a:lstStyle/>
          <a:p>
            <a:pPr marL="342900" indent="-342900" algn="ctr">
              <a:spcBef>
                <a:spcPct val="50000"/>
              </a:spcBef>
              <a:buFontTx/>
              <a:buNone/>
              <a:defRPr/>
            </a:pPr>
            <a:r>
              <a:rPr lang="en-US" dirty="0">
                <a:solidFill>
                  <a:schemeClr val="tx1"/>
                </a:solidFill>
                <a:effectLst>
                  <a:outerShdw blurRad="38100" dist="38100" dir="2700000" algn="tl">
                    <a:srgbClr val="000000"/>
                  </a:outerShdw>
                </a:effectLst>
              </a:rPr>
              <a:t>    </a:t>
            </a:r>
            <a:r>
              <a:rPr lang="en-US" sz="2800" dirty="0">
                <a:solidFill>
                  <a:schemeClr val="tx1"/>
                </a:solidFill>
                <a:effectLst>
                  <a:outerShdw blurRad="38100" dist="38100" dir="2700000" algn="tl">
                    <a:srgbClr val="000000"/>
                  </a:outerShdw>
                </a:effectLst>
              </a:rPr>
              <a:t>Interrupts others</a:t>
            </a:r>
          </a:p>
        </p:txBody>
      </p:sp>
      <p:sp>
        <p:nvSpPr>
          <p:cNvPr id="702485" name="Text Box 21"/>
          <p:cNvSpPr txBox="1">
            <a:spLocks noChangeArrowheads="1"/>
          </p:cNvSpPr>
          <p:nvPr/>
        </p:nvSpPr>
        <p:spPr bwMode="auto">
          <a:xfrm>
            <a:off x="685800" y="5805488"/>
            <a:ext cx="3390900" cy="519112"/>
          </a:xfrm>
          <a:prstGeom prst="rect">
            <a:avLst/>
          </a:prstGeom>
          <a:noFill/>
          <a:ln w="9525" algn="ctr">
            <a:noFill/>
            <a:miter lim="800000"/>
            <a:headEnd/>
            <a:tailEnd/>
          </a:ln>
          <a:effectLst/>
        </p:spPr>
        <p:txBody>
          <a:bodyPr>
            <a:spAutoFit/>
          </a:bodyPr>
          <a:lstStyle/>
          <a:p>
            <a:pPr marL="342900" indent="-342900">
              <a:spcBef>
                <a:spcPct val="50000"/>
              </a:spcBef>
              <a:buFontTx/>
              <a:buNone/>
              <a:defRPr/>
            </a:pPr>
            <a:r>
              <a:rPr lang="en-US" sz="2800" dirty="0">
                <a:solidFill>
                  <a:schemeClr val="tx1"/>
                </a:solidFill>
                <a:effectLst>
                  <a:outerShdw blurRad="38100" dist="38100" dir="2700000" algn="tl">
                    <a:srgbClr val="000000"/>
                  </a:outerShdw>
                </a:effectLst>
              </a:rPr>
              <a:t>Is a know-it-all</a:t>
            </a:r>
          </a:p>
        </p:txBody>
      </p:sp>
      <p:sp>
        <p:nvSpPr>
          <p:cNvPr id="702486" name="Text Box 22"/>
          <p:cNvSpPr txBox="1">
            <a:spLocks noChangeArrowheads="1"/>
          </p:cNvSpPr>
          <p:nvPr/>
        </p:nvSpPr>
        <p:spPr bwMode="auto">
          <a:xfrm>
            <a:off x="4876800" y="6186488"/>
            <a:ext cx="4191000" cy="519112"/>
          </a:xfrm>
          <a:prstGeom prst="rect">
            <a:avLst/>
          </a:prstGeom>
          <a:noFill/>
          <a:ln w="9525" algn="ctr">
            <a:noFill/>
            <a:miter lim="800000"/>
            <a:headEnd/>
            <a:tailEnd/>
          </a:ln>
          <a:effectLst/>
        </p:spPr>
        <p:txBody>
          <a:bodyPr>
            <a:spAutoFit/>
          </a:bodyPr>
          <a:lstStyle/>
          <a:p>
            <a:pPr marL="342900" indent="-342900" algn="ctr">
              <a:spcBef>
                <a:spcPct val="50000"/>
              </a:spcBef>
              <a:buFontTx/>
              <a:buNone/>
              <a:defRPr/>
            </a:pPr>
            <a:r>
              <a:rPr lang="en-US" sz="2800" dirty="0">
                <a:solidFill>
                  <a:schemeClr val="tx1"/>
                </a:solidFill>
                <a:effectLst>
                  <a:outerShdw blurRad="38100" dist="38100" dir="2700000" algn="tl">
                    <a:srgbClr val="000000"/>
                  </a:outerShdw>
                </a:effectLst>
              </a:rPr>
              <a:t> Does not participate</a:t>
            </a:r>
          </a:p>
        </p:txBody>
      </p:sp>
      <p:sp>
        <p:nvSpPr>
          <p:cNvPr id="702488" name="AutoShape 24"/>
          <p:cNvSpPr>
            <a:spLocks noChangeArrowheads="1"/>
          </p:cNvSpPr>
          <p:nvPr/>
        </p:nvSpPr>
        <p:spPr bwMode="auto">
          <a:xfrm>
            <a:off x="2574925" y="1784350"/>
            <a:ext cx="1981200" cy="1114425"/>
          </a:xfrm>
          <a:prstGeom prst="wedgeEllipseCallout">
            <a:avLst>
              <a:gd name="adj1" fmla="val -73639"/>
              <a:gd name="adj2" fmla="val 17157"/>
            </a:avLst>
          </a:prstGeom>
          <a:solidFill>
            <a:schemeClr val="bg1"/>
          </a:solidFill>
          <a:ln w="38100" algn="ctr">
            <a:solidFill>
              <a:schemeClr val="tx1"/>
            </a:solidFill>
            <a:miter lim="800000"/>
            <a:headEnd/>
            <a:tailEnd/>
          </a:ln>
        </p:spPr>
        <p:txBody>
          <a:bodyPr wrap="none" lIns="0" tIns="0" rIns="0" bIns="0"/>
          <a:lstStyle>
            <a:lvl1pPr marL="342900" indent="-342900" eaLnBrk="0" hangingPunct="0">
              <a:defRPr sz="3200" b="1">
                <a:solidFill>
                  <a:schemeClr val="bg1"/>
                </a:solidFill>
                <a:latin typeface="Arial" charset="0"/>
              </a:defRPr>
            </a:lvl1pPr>
            <a:lvl2pPr marL="742950" indent="-285750" eaLnBrk="0" hangingPunct="0">
              <a:defRPr sz="3200" b="1">
                <a:solidFill>
                  <a:schemeClr val="bg1"/>
                </a:solidFill>
                <a:latin typeface="Arial" charset="0"/>
              </a:defRPr>
            </a:lvl2pPr>
            <a:lvl3pPr marL="1143000" indent="-228600" eaLnBrk="0" hangingPunct="0">
              <a:defRPr sz="3200" b="1">
                <a:solidFill>
                  <a:schemeClr val="bg1"/>
                </a:solidFill>
                <a:latin typeface="Arial" charset="0"/>
              </a:defRPr>
            </a:lvl3pPr>
            <a:lvl4pPr marL="1600200" indent="-228600" eaLnBrk="0" hangingPunct="0">
              <a:defRPr sz="3200" b="1">
                <a:solidFill>
                  <a:schemeClr val="bg1"/>
                </a:solidFill>
                <a:latin typeface="Arial" charset="0"/>
              </a:defRPr>
            </a:lvl4pPr>
            <a:lvl5pPr marL="2057400" indent="-228600" eaLnBrk="0" hangingPunct="0">
              <a:defRPr sz="3200" b="1">
                <a:solidFill>
                  <a:schemeClr val="bg1"/>
                </a:solidFill>
                <a:latin typeface="Arial" charset="0"/>
              </a:defRPr>
            </a:lvl5pPr>
            <a:lvl6pPr marL="2514600" indent="-228600" eaLnBrk="0" fontAlgn="base" hangingPunct="0">
              <a:spcBef>
                <a:spcPct val="20000"/>
              </a:spcBef>
              <a:spcAft>
                <a:spcPct val="0"/>
              </a:spcAft>
              <a:buClr>
                <a:srgbClr val="66FFFF"/>
              </a:buClr>
              <a:buChar char="•"/>
              <a:defRPr sz="3200" b="1">
                <a:solidFill>
                  <a:schemeClr val="bg1"/>
                </a:solidFill>
                <a:latin typeface="Arial" charset="0"/>
              </a:defRPr>
            </a:lvl6pPr>
            <a:lvl7pPr marL="2971800" indent="-228600" eaLnBrk="0" fontAlgn="base" hangingPunct="0">
              <a:spcBef>
                <a:spcPct val="20000"/>
              </a:spcBef>
              <a:spcAft>
                <a:spcPct val="0"/>
              </a:spcAft>
              <a:buClr>
                <a:srgbClr val="66FFFF"/>
              </a:buClr>
              <a:buChar char="•"/>
              <a:defRPr sz="3200" b="1">
                <a:solidFill>
                  <a:schemeClr val="bg1"/>
                </a:solidFill>
                <a:latin typeface="Arial" charset="0"/>
              </a:defRPr>
            </a:lvl7pPr>
            <a:lvl8pPr marL="3429000" indent="-228600" eaLnBrk="0" fontAlgn="base" hangingPunct="0">
              <a:spcBef>
                <a:spcPct val="20000"/>
              </a:spcBef>
              <a:spcAft>
                <a:spcPct val="0"/>
              </a:spcAft>
              <a:buClr>
                <a:srgbClr val="66FFFF"/>
              </a:buClr>
              <a:buChar char="•"/>
              <a:defRPr sz="3200" b="1">
                <a:solidFill>
                  <a:schemeClr val="bg1"/>
                </a:solidFill>
                <a:latin typeface="Arial" charset="0"/>
              </a:defRPr>
            </a:lvl8pPr>
            <a:lvl9pPr marL="3886200" indent="-228600" eaLnBrk="0" fontAlgn="base" hangingPunct="0">
              <a:spcBef>
                <a:spcPct val="20000"/>
              </a:spcBef>
              <a:spcAft>
                <a:spcPct val="0"/>
              </a:spcAft>
              <a:buClr>
                <a:srgbClr val="66FFFF"/>
              </a:buClr>
              <a:buChar char="•"/>
              <a:defRPr sz="3200" b="1">
                <a:solidFill>
                  <a:schemeClr val="bg1"/>
                </a:solidFill>
                <a:latin typeface="Arial" charset="0"/>
              </a:defRPr>
            </a:lvl9pPr>
          </a:lstStyle>
          <a:p>
            <a:pPr eaLnBrk="1" hangingPunct="1">
              <a:buFontTx/>
              <a:buNone/>
            </a:pPr>
            <a:r>
              <a:rPr lang="en-US" altLang="en-US" sz="2400">
                <a:solidFill>
                  <a:srgbClr val="CC0066"/>
                </a:solidFill>
              </a:rPr>
              <a:t>Blah, blah,</a:t>
            </a:r>
          </a:p>
          <a:p>
            <a:pPr eaLnBrk="1" hangingPunct="1">
              <a:buFontTx/>
              <a:buNone/>
            </a:pPr>
            <a:r>
              <a:rPr lang="en-US" altLang="en-US" sz="2400">
                <a:solidFill>
                  <a:srgbClr val="CC0066"/>
                </a:solidFill>
              </a:rPr>
              <a:t>bla, bla.</a:t>
            </a:r>
          </a:p>
        </p:txBody>
      </p:sp>
      <p:sp>
        <p:nvSpPr>
          <p:cNvPr id="702489" name="AutoShape 25"/>
          <p:cNvSpPr>
            <a:spLocks noChangeArrowheads="1"/>
          </p:cNvSpPr>
          <p:nvPr/>
        </p:nvSpPr>
        <p:spPr bwMode="auto">
          <a:xfrm>
            <a:off x="2362200" y="4038600"/>
            <a:ext cx="2057400" cy="887413"/>
          </a:xfrm>
          <a:prstGeom prst="wedgeEllipseCallout">
            <a:avLst>
              <a:gd name="adj1" fmla="val -67051"/>
              <a:gd name="adj2" fmla="val 62352"/>
            </a:avLst>
          </a:prstGeom>
          <a:solidFill>
            <a:schemeClr val="bg1"/>
          </a:solidFill>
          <a:ln w="38100" algn="ctr">
            <a:solidFill>
              <a:schemeClr val="tx1"/>
            </a:solidFill>
            <a:miter lim="800000"/>
            <a:headEnd/>
            <a:tailEnd/>
          </a:ln>
        </p:spPr>
        <p:txBody>
          <a:bodyPr wrap="none" lIns="0" tIns="0" rIns="0" bIns="0"/>
          <a:lstStyle>
            <a:lvl1pPr marL="342900" indent="-342900" eaLnBrk="0" hangingPunct="0">
              <a:defRPr sz="3200" b="1">
                <a:solidFill>
                  <a:schemeClr val="bg1"/>
                </a:solidFill>
                <a:latin typeface="Arial" charset="0"/>
              </a:defRPr>
            </a:lvl1pPr>
            <a:lvl2pPr marL="742950" indent="-285750" eaLnBrk="0" hangingPunct="0">
              <a:defRPr sz="3200" b="1">
                <a:solidFill>
                  <a:schemeClr val="bg1"/>
                </a:solidFill>
                <a:latin typeface="Arial" charset="0"/>
              </a:defRPr>
            </a:lvl2pPr>
            <a:lvl3pPr marL="1143000" indent="-228600" eaLnBrk="0" hangingPunct="0">
              <a:defRPr sz="3200" b="1">
                <a:solidFill>
                  <a:schemeClr val="bg1"/>
                </a:solidFill>
                <a:latin typeface="Arial" charset="0"/>
              </a:defRPr>
            </a:lvl3pPr>
            <a:lvl4pPr marL="1600200" indent="-228600" eaLnBrk="0" hangingPunct="0">
              <a:defRPr sz="3200" b="1">
                <a:solidFill>
                  <a:schemeClr val="bg1"/>
                </a:solidFill>
                <a:latin typeface="Arial" charset="0"/>
              </a:defRPr>
            </a:lvl4pPr>
            <a:lvl5pPr marL="2057400" indent="-228600" eaLnBrk="0" hangingPunct="0">
              <a:defRPr sz="3200" b="1">
                <a:solidFill>
                  <a:schemeClr val="bg1"/>
                </a:solidFill>
                <a:latin typeface="Arial" charset="0"/>
              </a:defRPr>
            </a:lvl5pPr>
            <a:lvl6pPr marL="2514600" indent="-228600" eaLnBrk="0" fontAlgn="base" hangingPunct="0">
              <a:spcBef>
                <a:spcPct val="20000"/>
              </a:spcBef>
              <a:spcAft>
                <a:spcPct val="0"/>
              </a:spcAft>
              <a:buClr>
                <a:srgbClr val="66FFFF"/>
              </a:buClr>
              <a:buChar char="•"/>
              <a:defRPr sz="3200" b="1">
                <a:solidFill>
                  <a:schemeClr val="bg1"/>
                </a:solidFill>
                <a:latin typeface="Arial" charset="0"/>
              </a:defRPr>
            </a:lvl6pPr>
            <a:lvl7pPr marL="2971800" indent="-228600" eaLnBrk="0" fontAlgn="base" hangingPunct="0">
              <a:spcBef>
                <a:spcPct val="20000"/>
              </a:spcBef>
              <a:spcAft>
                <a:spcPct val="0"/>
              </a:spcAft>
              <a:buClr>
                <a:srgbClr val="66FFFF"/>
              </a:buClr>
              <a:buChar char="•"/>
              <a:defRPr sz="3200" b="1">
                <a:solidFill>
                  <a:schemeClr val="bg1"/>
                </a:solidFill>
                <a:latin typeface="Arial" charset="0"/>
              </a:defRPr>
            </a:lvl7pPr>
            <a:lvl8pPr marL="3429000" indent="-228600" eaLnBrk="0" fontAlgn="base" hangingPunct="0">
              <a:spcBef>
                <a:spcPct val="20000"/>
              </a:spcBef>
              <a:spcAft>
                <a:spcPct val="0"/>
              </a:spcAft>
              <a:buClr>
                <a:srgbClr val="66FFFF"/>
              </a:buClr>
              <a:buChar char="•"/>
              <a:defRPr sz="3200" b="1">
                <a:solidFill>
                  <a:schemeClr val="bg1"/>
                </a:solidFill>
                <a:latin typeface="Arial" charset="0"/>
              </a:defRPr>
            </a:lvl8pPr>
            <a:lvl9pPr marL="3886200" indent="-228600" eaLnBrk="0" fontAlgn="base" hangingPunct="0">
              <a:spcBef>
                <a:spcPct val="20000"/>
              </a:spcBef>
              <a:spcAft>
                <a:spcPct val="0"/>
              </a:spcAft>
              <a:buClr>
                <a:srgbClr val="66FFFF"/>
              </a:buClr>
              <a:buChar char="•"/>
              <a:defRPr sz="3200" b="1">
                <a:solidFill>
                  <a:schemeClr val="bg1"/>
                </a:solidFill>
                <a:latin typeface="Arial" charset="0"/>
              </a:defRPr>
            </a:lvl9pPr>
          </a:lstStyle>
          <a:p>
            <a:pPr eaLnBrk="1" hangingPunct="1">
              <a:buFontTx/>
              <a:buNone/>
            </a:pPr>
            <a:r>
              <a:rPr lang="en-US" altLang="en-US" sz="2400">
                <a:solidFill>
                  <a:srgbClr val="CC0066"/>
                </a:solidFill>
              </a:rPr>
              <a:t> You don’t</a:t>
            </a:r>
            <a:br>
              <a:rPr lang="en-US" altLang="en-US" sz="2400">
                <a:solidFill>
                  <a:srgbClr val="CC0066"/>
                </a:solidFill>
              </a:rPr>
            </a:br>
            <a:r>
              <a:rPr lang="en-US" altLang="en-US" sz="2400">
                <a:solidFill>
                  <a:srgbClr val="CC0066"/>
                </a:solidFill>
              </a:rPr>
              <a:t>know.</a:t>
            </a:r>
          </a:p>
        </p:txBody>
      </p:sp>
      <p:sp>
        <p:nvSpPr>
          <p:cNvPr id="702491" name="AutoShape 27"/>
          <p:cNvSpPr>
            <a:spLocks noChangeArrowheads="1"/>
          </p:cNvSpPr>
          <p:nvPr/>
        </p:nvSpPr>
        <p:spPr bwMode="auto">
          <a:xfrm flipH="1">
            <a:off x="5105400" y="1735138"/>
            <a:ext cx="1981200" cy="914400"/>
          </a:xfrm>
          <a:prstGeom prst="wedgeEllipseCallout">
            <a:avLst>
              <a:gd name="adj1" fmla="val -72597"/>
              <a:gd name="adj2" fmla="val 59375"/>
            </a:avLst>
          </a:prstGeom>
          <a:solidFill>
            <a:schemeClr val="bg1"/>
          </a:solidFill>
          <a:ln w="38100" algn="ctr">
            <a:solidFill>
              <a:schemeClr val="tx1"/>
            </a:solidFill>
            <a:miter lim="800000"/>
            <a:headEnd/>
            <a:tailEnd/>
          </a:ln>
        </p:spPr>
        <p:txBody>
          <a:bodyPr wrap="none" lIns="0" tIns="0" rIns="0" bIns="0"/>
          <a:lstStyle>
            <a:lvl1pPr marL="342900" indent="-342900" eaLnBrk="0" hangingPunct="0">
              <a:defRPr sz="3200" b="1">
                <a:solidFill>
                  <a:schemeClr val="bg1"/>
                </a:solidFill>
                <a:latin typeface="Arial" charset="0"/>
              </a:defRPr>
            </a:lvl1pPr>
            <a:lvl2pPr marL="742950" indent="-285750" eaLnBrk="0" hangingPunct="0">
              <a:defRPr sz="3200" b="1">
                <a:solidFill>
                  <a:schemeClr val="bg1"/>
                </a:solidFill>
                <a:latin typeface="Arial" charset="0"/>
              </a:defRPr>
            </a:lvl2pPr>
            <a:lvl3pPr marL="1143000" indent="-228600" eaLnBrk="0" hangingPunct="0">
              <a:defRPr sz="3200" b="1">
                <a:solidFill>
                  <a:schemeClr val="bg1"/>
                </a:solidFill>
                <a:latin typeface="Arial" charset="0"/>
              </a:defRPr>
            </a:lvl3pPr>
            <a:lvl4pPr marL="1600200" indent="-228600" eaLnBrk="0" hangingPunct="0">
              <a:defRPr sz="3200" b="1">
                <a:solidFill>
                  <a:schemeClr val="bg1"/>
                </a:solidFill>
                <a:latin typeface="Arial" charset="0"/>
              </a:defRPr>
            </a:lvl4pPr>
            <a:lvl5pPr marL="2057400" indent="-228600" eaLnBrk="0" hangingPunct="0">
              <a:defRPr sz="3200" b="1">
                <a:solidFill>
                  <a:schemeClr val="bg1"/>
                </a:solidFill>
                <a:latin typeface="Arial" charset="0"/>
              </a:defRPr>
            </a:lvl5pPr>
            <a:lvl6pPr marL="2514600" indent="-228600" eaLnBrk="0" fontAlgn="base" hangingPunct="0">
              <a:spcBef>
                <a:spcPct val="20000"/>
              </a:spcBef>
              <a:spcAft>
                <a:spcPct val="0"/>
              </a:spcAft>
              <a:buClr>
                <a:srgbClr val="66FFFF"/>
              </a:buClr>
              <a:buChar char="•"/>
              <a:defRPr sz="3200" b="1">
                <a:solidFill>
                  <a:schemeClr val="bg1"/>
                </a:solidFill>
                <a:latin typeface="Arial" charset="0"/>
              </a:defRPr>
            </a:lvl6pPr>
            <a:lvl7pPr marL="2971800" indent="-228600" eaLnBrk="0" fontAlgn="base" hangingPunct="0">
              <a:spcBef>
                <a:spcPct val="20000"/>
              </a:spcBef>
              <a:spcAft>
                <a:spcPct val="0"/>
              </a:spcAft>
              <a:buClr>
                <a:srgbClr val="66FFFF"/>
              </a:buClr>
              <a:buChar char="•"/>
              <a:defRPr sz="3200" b="1">
                <a:solidFill>
                  <a:schemeClr val="bg1"/>
                </a:solidFill>
                <a:latin typeface="Arial" charset="0"/>
              </a:defRPr>
            </a:lvl7pPr>
            <a:lvl8pPr marL="3429000" indent="-228600" eaLnBrk="0" fontAlgn="base" hangingPunct="0">
              <a:spcBef>
                <a:spcPct val="20000"/>
              </a:spcBef>
              <a:spcAft>
                <a:spcPct val="0"/>
              </a:spcAft>
              <a:buClr>
                <a:srgbClr val="66FFFF"/>
              </a:buClr>
              <a:buChar char="•"/>
              <a:defRPr sz="3200" b="1">
                <a:solidFill>
                  <a:schemeClr val="bg1"/>
                </a:solidFill>
                <a:latin typeface="Arial" charset="0"/>
              </a:defRPr>
            </a:lvl8pPr>
            <a:lvl9pPr marL="3886200" indent="-228600" eaLnBrk="0" fontAlgn="base" hangingPunct="0">
              <a:spcBef>
                <a:spcPct val="20000"/>
              </a:spcBef>
              <a:spcAft>
                <a:spcPct val="0"/>
              </a:spcAft>
              <a:buClr>
                <a:srgbClr val="66FFFF"/>
              </a:buClr>
              <a:buChar char="•"/>
              <a:defRPr sz="3200" b="1">
                <a:solidFill>
                  <a:schemeClr val="bg1"/>
                </a:solidFill>
                <a:latin typeface="Arial" charset="0"/>
              </a:defRPr>
            </a:lvl9pPr>
          </a:lstStyle>
          <a:p>
            <a:pPr eaLnBrk="1" hangingPunct="1">
              <a:buFontTx/>
              <a:buNone/>
            </a:pPr>
            <a:r>
              <a:rPr lang="en-US" altLang="en-US" sz="2400">
                <a:solidFill>
                  <a:srgbClr val="CC0066"/>
                </a:solidFill>
              </a:rPr>
              <a:t>   Listen </a:t>
            </a:r>
            <a:br>
              <a:rPr lang="en-US" altLang="en-US" sz="2400">
                <a:solidFill>
                  <a:srgbClr val="CC0066"/>
                </a:solidFill>
              </a:rPr>
            </a:br>
            <a:r>
              <a:rPr lang="en-US" altLang="en-US" sz="2400">
                <a:solidFill>
                  <a:srgbClr val="CC0066"/>
                </a:solidFill>
              </a:rPr>
              <a:t>here.</a:t>
            </a:r>
          </a:p>
        </p:txBody>
      </p:sp>
      <p:sp>
        <p:nvSpPr>
          <p:cNvPr id="702492" name="AutoShape 28"/>
          <p:cNvSpPr>
            <a:spLocks noChangeArrowheads="1"/>
          </p:cNvSpPr>
          <p:nvPr/>
        </p:nvSpPr>
        <p:spPr bwMode="auto">
          <a:xfrm flipH="1">
            <a:off x="4733925" y="4149725"/>
            <a:ext cx="3276600" cy="960438"/>
          </a:xfrm>
          <a:prstGeom prst="cloudCallout">
            <a:avLst>
              <a:gd name="adj1" fmla="val -39491"/>
              <a:gd name="adj2" fmla="val 60278"/>
            </a:avLst>
          </a:prstGeom>
          <a:solidFill>
            <a:schemeClr val="bg1"/>
          </a:solidFill>
          <a:ln w="38100">
            <a:solidFill>
              <a:schemeClr val="tx1"/>
            </a:solidFill>
            <a:round/>
            <a:headEnd/>
            <a:tailEnd/>
          </a:ln>
        </p:spPr>
        <p:txBody>
          <a:bodyPr wrap="none" lIns="0" tIns="0" rIns="0" bIns="0"/>
          <a:lstStyle>
            <a:lvl1pPr marL="342900" indent="-342900" eaLnBrk="0" hangingPunct="0">
              <a:defRPr sz="3200" b="1">
                <a:solidFill>
                  <a:schemeClr val="bg1"/>
                </a:solidFill>
                <a:latin typeface="Arial" charset="0"/>
              </a:defRPr>
            </a:lvl1pPr>
            <a:lvl2pPr marL="742950" indent="-285750" eaLnBrk="0" hangingPunct="0">
              <a:defRPr sz="3200" b="1">
                <a:solidFill>
                  <a:schemeClr val="bg1"/>
                </a:solidFill>
                <a:latin typeface="Arial" charset="0"/>
              </a:defRPr>
            </a:lvl2pPr>
            <a:lvl3pPr marL="1143000" indent="-228600" eaLnBrk="0" hangingPunct="0">
              <a:defRPr sz="3200" b="1">
                <a:solidFill>
                  <a:schemeClr val="bg1"/>
                </a:solidFill>
                <a:latin typeface="Arial" charset="0"/>
              </a:defRPr>
            </a:lvl3pPr>
            <a:lvl4pPr marL="1600200" indent="-228600" eaLnBrk="0" hangingPunct="0">
              <a:defRPr sz="3200" b="1">
                <a:solidFill>
                  <a:schemeClr val="bg1"/>
                </a:solidFill>
                <a:latin typeface="Arial" charset="0"/>
              </a:defRPr>
            </a:lvl4pPr>
            <a:lvl5pPr marL="2057400" indent="-228600" eaLnBrk="0" hangingPunct="0">
              <a:defRPr sz="3200" b="1">
                <a:solidFill>
                  <a:schemeClr val="bg1"/>
                </a:solidFill>
                <a:latin typeface="Arial" charset="0"/>
              </a:defRPr>
            </a:lvl5pPr>
            <a:lvl6pPr marL="2514600" indent="-228600" eaLnBrk="0" fontAlgn="base" hangingPunct="0">
              <a:spcBef>
                <a:spcPct val="20000"/>
              </a:spcBef>
              <a:spcAft>
                <a:spcPct val="0"/>
              </a:spcAft>
              <a:buClr>
                <a:srgbClr val="66FFFF"/>
              </a:buClr>
              <a:buChar char="•"/>
              <a:defRPr sz="3200" b="1">
                <a:solidFill>
                  <a:schemeClr val="bg1"/>
                </a:solidFill>
                <a:latin typeface="Arial" charset="0"/>
              </a:defRPr>
            </a:lvl6pPr>
            <a:lvl7pPr marL="2971800" indent="-228600" eaLnBrk="0" fontAlgn="base" hangingPunct="0">
              <a:spcBef>
                <a:spcPct val="20000"/>
              </a:spcBef>
              <a:spcAft>
                <a:spcPct val="0"/>
              </a:spcAft>
              <a:buClr>
                <a:srgbClr val="66FFFF"/>
              </a:buClr>
              <a:buChar char="•"/>
              <a:defRPr sz="3200" b="1">
                <a:solidFill>
                  <a:schemeClr val="bg1"/>
                </a:solidFill>
                <a:latin typeface="Arial" charset="0"/>
              </a:defRPr>
            </a:lvl7pPr>
            <a:lvl8pPr marL="3429000" indent="-228600" eaLnBrk="0" fontAlgn="base" hangingPunct="0">
              <a:spcBef>
                <a:spcPct val="20000"/>
              </a:spcBef>
              <a:spcAft>
                <a:spcPct val="0"/>
              </a:spcAft>
              <a:buClr>
                <a:srgbClr val="66FFFF"/>
              </a:buClr>
              <a:buChar char="•"/>
              <a:defRPr sz="3200" b="1">
                <a:solidFill>
                  <a:schemeClr val="bg1"/>
                </a:solidFill>
                <a:latin typeface="Arial" charset="0"/>
              </a:defRPr>
            </a:lvl8pPr>
            <a:lvl9pPr marL="3886200" indent="-228600" eaLnBrk="0" fontAlgn="base" hangingPunct="0">
              <a:spcBef>
                <a:spcPct val="20000"/>
              </a:spcBef>
              <a:spcAft>
                <a:spcPct val="0"/>
              </a:spcAft>
              <a:buClr>
                <a:srgbClr val="66FFFF"/>
              </a:buClr>
              <a:buChar char="•"/>
              <a:defRPr sz="3200" b="1">
                <a:solidFill>
                  <a:schemeClr val="bg1"/>
                </a:solidFill>
                <a:latin typeface="Arial" charset="0"/>
              </a:defRPr>
            </a:lvl9pPr>
          </a:lstStyle>
          <a:p>
            <a:pPr algn="ctr" eaLnBrk="1" hangingPunct="1">
              <a:buFontTx/>
              <a:buNone/>
            </a:pPr>
            <a:r>
              <a:rPr lang="en-US" altLang="en-US" sz="2400">
                <a:solidFill>
                  <a:srgbClr val="CC0066"/>
                </a:solidFill>
              </a:rPr>
              <a:t>I am not saying</a:t>
            </a:r>
            <a:br>
              <a:rPr lang="en-US" altLang="en-US" sz="2400">
                <a:solidFill>
                  <a:srgbClr val="CC0066"/>
                </a:solidFill>
              </a:rPr>
            </a:br>
            <a:r>
              <a:rPr lang="en-US" altLang="en-US" sz="2400">
                <a:solidFill>
                  <a:srgbClr val="CC0066"/>
                </a:solidFill>
              </a:rPr>
              <a:t>a word.</a:t>
            </a:r>
          </a:p>
        </p:txBody>
      </p:sp>
      <p:sp>
        <p:nvSpPr>
          <p:cNvPr id="2" name="Slide Number Placeholder 1"/>
          <p:cNvSpPr>
            <a:spLocks noGrp="1"/>
          </p:cNvSpPr>
          <p:nvPr>
            <p:ph type="sldNum" sz="quarter" idx="12"/>
          </p:nvPr>
        </p:nvSpPr>
        <p:spPr/>
        <p:txBody>
          <a:bodyPr/>
          <a:lstStyle/>
          <a:p>
            <a:fld id="{E369AF87-F0F2-4821-9497-0DF5526E2B5D}" type="slidenum">
              <a:rPr lang="en-US" smtClean="0"/>
              <a:t>21</a:t>
            </a:fld>
            <a:endParaRPr lang="en-US" dirty="0"/>
          </a:p>
        </p:txBody>
      </p:sp>
    </p:spTree>
    <p:extLst>
      <p:ext uri="{BB962C8B-B14F-4D97-AF65-F5344CB8AC3E}">
        <p14:creationId xmlns:p14="http://schemas.microsoft.com/office/powerpoint/2010/main" val="191965676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248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0247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0248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0249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0247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0248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0248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0246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02485"/>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0249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0247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024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2483" grpId="0"/>
      <p:bldP spid="702484" grpId="0"/>
      <p:bldP spid="702485" grpId="0"/>
      <p:bldP spid="702486" grpId="0"/>
      <p:bldP spid="702488" grpId="0" animBg="1"/>
      <p:bldP spid="702489" grpId="0" animBg="1"/>
      <p:bldP spid="702491" grpId="0" animBg="1"/>
      <p:bldP spid="70249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fontScale="90000"/>
          </a:bodyPr>
          <a:lstStyle/>
          <a:p>
            <a:pPr eaLnBrk="1" hangingPunct="1"/>
            <a:r>
              <a:rPr lang="en-US" altLang="en-US" sz="4000" dirty="0" smtClean="0"/>
              <a:t>Ways to Manage Difficult Participants</a:t>
            </a:r>
          </a:p>
        </p:txBody>
      </p:sp>
      <p:sp>
        <p:nvSpPr>
          <p:cNvPr id="655363" name="Rectangle 3"/>
          <p:cNvSpPr>
            <a:spLocks noGrp="1" noChangeArrowheads="1"/>
          </p:cNvSpPr>
          <p:nvPr>
            <p:ph idx="1"/>
          </p:nvPr>
        </p:nvSpPr>
        <p:spPr/>
        <p:txBody>
          <a:bodyPr vert="horz" lIns="91440" tIns="45720" rIns="91440" bIns="45720" rtlCol="0">
            <a:noAutofit/>
          </a:bodyPr>
          <a:lstStyle/>
          <a:p>
            <a:pPr>
              <a:lnSpc>
                <a:spcPct val="150000"/>
              </a:lnSpc>
            </a:pPr>
            <a:r>
              <a:rPr lang="en-US" altLang="en-US" dirty="0"/>
              <a:t>Maintain control</a:t>
            </a:r>
          </a:p>
          <a:p>
            <a:pPr>
              <a:lnSpc>
                <a:spcPct val="150000"/>
              </a:lnSpc>
            </a:pPr>
            <a:r>
              <a:rPr lang="en-US" altLang="en-US" dirty="0"/>
              <a:t>Use verbal cues </a:t>
            </a:r>
          </a:p>
          <a:p>
            <a:pPr>
              <a:lnSpc>
                <a:spcPct val="150000"/>
              </a:lnSpc>
            </a:pPr>
            <a:r>
              <a:rPr lang="en-US" altLang="en-US" dirty="0"/>
              <a:t>Use body language</a:t>
            </a:r>
          </a:p>
          <a:p>
            <a:pPr>
              <a:lnSpc>
                <a:spcPct val="150000"/>
              </a:lnSpc>
            </a:pPr>
            <a:r>
              <a:rPr lang="en-US" altLang="en-US" dirty="0"/>
              <a:t>Refer to the “Ground Rules” </a:t>
            </a:r>
          </a:p>
          <a:p>
            <a:pPr>
              <a:lnSpc>
                <a:spcPct val="150000"/>
              </a:lnSpc>
            </a:pPr>
            <a:r>
              <a:rPr lang="en-US" altLang="en-US" dirty="0"/>
              <a:t>Use the “Parking Lot” </a:t>
            </a:r>
          </a:p>
          <a:p>
            <a:pPr>
              <a:lnSpc>
                <a:spcPct val="150000"/>
              </a:lnSpc>
            </a:pPr>
            <a:r>
              <a:rPr lang="en-US" altLang="en-US" dirty="0"/>
              <a:t>Give the person a specific task</a:t>
            </a:r>
          </a:p>
          <a:p>
            <a:pPr>
              <a:lnSpc>
                <a:spcPct val="150000"/>
              </a:lnSpc>
            </a:pPr>
            <a:r>
              <a:rPr lang="en-US" altLang="en-US" dirty="0"/>
              <a:t>Talk to the person outside the classroom</a:t>
            </a:r>
          </a:p>
          <a:p>
            <a:pPr>
              <a:lnSpc>
                <a:spcPct val="150000"/>
              </a:lnSpc>
            </a:pPr>
            <a:r>
              <a:rPr lang="en-US" altLang="en-US" dirty="0"/>
              <a:t>Never loose your “cool” or be rude</a:t>
            </a:r>
          </a:p>
        </p:txBody>
      </p:sp>
      <p:sp>
        <p:nvSpPr>
          <p:cNvPr id="2" name="Slide Number Placeholder 1"/>
          <p:cNvSpPr>
            <a:spLocks noGrp="1"/>
          </p:cNvSpPr>
          <p:nvPr>
            <p:ph type="sldNum" sz="quarter" idx="12"/>
          </p:nvPr>
        </p:nvSpPr>
        <p:spPr/>
        <p:txBody>
          <a:bodyPr/>
          <a:lstStyle/>
          <a:p>
            <a:fld id="{E369AF87-F0F2-4821-9497-0DF5526E2B5D}" type="slidenum">
              <a:rPr lang="en-US" smtClean="0"/>
              <a:t>22</a:t>
            </a:fld>
            <a:endParaRPr lang="en-US" dirty="0"/>
          </a:p>
        </p:txBody>
      </p:sp>
    </p:spTree>
    <p:extLst>
      <p:ext uri="{BB962C8B-B14F-4D97-AF65-F5344CB8AC3E}">
        <p14:creationId xmlns:p14="http://schemas.microsoft.com/office/powerpoint/2010/main" val="5327817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5536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5536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5536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5536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5536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5536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5536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553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p:txBody>
          <a:bodyPr/>
          <a:lstStyle/>
          <a:p>
            <a:pPr eaLnBrk="1" hangingPunct="1"/>
            <a:r>
              <a:rPr lang="en-US" altLang="en-US" dirty="0" smtClean="0"/>
              <a:t>Communicate Effectively</a:t>
            </a:r>
          </a:p>
        </p:txBody>
      </p:sp>
      <p:sp>
        <p:nvSpPr>
          <p:cNvPr id="2" name="Text Placeholder 1"/>
          <p:cNvSpPr>
            <a:spLocks noGrp="1"/>
          </p:cNvSpPr>
          <p:nvPr>
            <p:ph type="body" idx="1"/>
          </p:nvPr>
        </p:nvSpPr>
        <p:spPr/>
        <p:txBody>
          <a:bodyPr/>
          <a:lstStyle/>
          <a:p>
            <a:endParaRPr lang="en-US"/>
          </a:p>
        </p:txBody>
      </p:sp>
      <p:sp>
        <p:nvSpPr>
          <p:cNvPr id="3" name="Slide Number Placeholder 2"/>
          <p:cNvSpPr>
            <a:spLocks noGrp="1"/>
          </p:cNvSpPr>
          <p:nvPr>
            <p:ph type="sldNum" sz="quarter" idx="12"/>
          </p:nvPr>
        </p:nvSpPr>
        <p:spPr/>
        <p:txBody>
          <a:bodyPr/>
          <a:lstStyle/>
          <a:p>
            <a:fld id="{E369AF87-F0F2-4821-9497-0DF5526E2B5D}" type="slidenum">
              <a:rPr lang="en-US" smtClean="0"/>
              <a:t>23</a:t>
            </a:fld>
            <a:endParaRPr lang="en-US" dirty="0"/>
          </a:p>
        </p:txBody>
      </p:sp>
    </p:spTree>
    <p:extLst>
      <p:ext uri="{BB962C8B-B14F-4D97-AF65-F5344CB8AC3E}">
        <p14:creationId xmlns:p14="http://schemas.microsoft.com/office/powerpoint/2010/main" val="1454850108"/>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sz="4000" smtClean="0"/>
              <a:t>Use Your Voice</a:t>
            </a:r>
          </a:p>
        </p:txBody>
      </p:sp>
      <p:sp>
        <p:nvSpPr>
          <p:cNvPr id="547843" name="Rectangle 3"/>
          <p:cNvSpPr>
            <a:spLocks noGrp="1" noChangeArrowheads="1"/>
          </p:cNvSpPr>
          <p:nvPr>
            <p:ph idx="1"/>
          </p:nvPr>
        </p:nvSpPr>
        <p:spPr/>
        <p:txBody>
          <a:bodyPr>
            <a:normAutofit/>
          </a:bodyPr>
          <a:lstStyle/>
          <a:p>
            <a:pPr marL="0" indent="0" eaLnBrk="1" hangingPunct="1">
              <a:buFontTx/>
              <a:buNone/>
              <a:defRPr/>
            </a:pPr>
            <a:r>
              <a:rPr lang="en-US" b="1" dirty="0" smtClean="0">
                <a:solidFill>
                  <a:srgbClr val="C00000"/>
                </a:solidFill>
              </a:rPr>
              <a:t>This is the most important communication tool </a:t>
            </a:r>
          </a:p>
          <a:p>
            <a:pPr eaLnBrk="1" hangingPunct="1">
              <a:buFontTx/>
              <a:buNone/>
              <a:defRPr/>
            </a:pPr>
            <a:endParaRPr lang="en-US" b="1" dirty="0" smtClean="0">
              <a:solidFill>
                <a:srgbClr val="00B0F0"/>
              </a:solidFill>
            </a:endParaRPr>
          </a:p>
          <a:p>
            <a:pPr eaLnBrk="1" hangingPunct="1">
              <a:defRPr/>
            </a:pPr>
            <a:r>
              <a:rPr lang="en-US" sz="3200" dirty="0" smtClean="0"/>
              <a:t>Set the tone of the training</a:t>
            </a:r>
          </a:p>
          <a:p>
            <a:pPr eaLnBrk="1" hangingPunct="1">
              <a:defRPr/>
            </a:pPr>
            <a:r>
              <a:rPr lang="en-US" sz="3200" dirty="0" smtClean="0"/>
              <a:t>Convey most of the training content</a:t>
            </a:r>
          </a:p>
          <a:p>
            <a:pPr eaLnBrk="1" hangingPunct="1">
              <a:defRPr/>
            </a:pPr>
            <a:r>
              <a:rPr lang="en-US" sz="3200" dirty="0" smtClean="0"/>
              <a:t>Show enthusiasm</a:t>
            </a:r>
          </a:p>
          <a:p>
            <a:pPr eaLnBrk="1" hangingPunct="1">
              <a:defRPr/>
            </a:pPr>
            <a:r>
              <a:rPr lang="en-US" sz="3200" dirty="0" smtClean="0"/>
              <a:t>Encourage participation</a:t>
            </a:r>
          </a:p>
          <a:p>
            <a:pPr eaLnBrk="1" hangingPunct="1">
              <a:defRPr/>
            </a:pPr>
            <a:r>
              <a:rPr lang="en-US" sz="3200" dirty="0" smtClean="0"/>
              <a:t>Provide positive reinforcement</a:t>
            </a:r>
          </a:p>
        </p:txBody>
      </p:sp>
      <p:pic>
        <p:nvPicPr>
          <p:cNvPr id="27652" name="Picture 4" descr="MCj042446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010400" y="4038600"/>
            <a:ext cx="1828800" cy="140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E369AF87-F0F2-4821-9497-0DF5526E2B5D}" type="slidenum">
              <a:rPr lang="en-US" smtClean="0"/>
              <a:t>24</a:t>
            </a:fld>
            <a:endParaRPr lang="en-US" dirty="0"/>
          </a:p>
        </p:txBody>
      </p:sp>
    </p:spTree>
    <p:extLst>
      <p:ext uri="{BB962C8B-B14F-4D97-AF65-F5344CB8AC3E}">
        <p14:creationId xmlns:p14="http://schemas.microsoft.com/office/powerpoint/2010/main" val="251719250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478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4784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4784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4784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4784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478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sz="4000" dirty="0" smtClean="0"/>
              <a:t>Use Your Voice (cont’d)</a:t>
            </a:r>
          </a:p>
        </p:txBody>
      </p:sp>
      <p:sp>
        <p:nvSpPr>
          <p:cNvPr id="732163" name="Rectangle 3"/>
          <p:cNvSpPr>
            <a:spLocks noGrp="1" noChangeArrowheads="1"/>
          </p:cNvSpPr>
          <p:nvPr>
            <p:ph idx="1"/>
          </p:nvPr>
        </p:nvSpPr>
        <p:spPr/>
        <p:txBody>
          <a:bodyPr>
            <a:normAutofit fontScale="92500"/>
          </a:bodyPr>
          <a:lstStyle/>
          <a:p>
            <a:pPr eaLnBrk="1" hangingPunct="1">
              <a:buFontTx/>
              <a:buNone/>
            </a:pPr>
            <a:r>
              <a:rPr lang="en-US" altLang="en-US" b="1" dirty="0" smtClean="0">
                <a:solidFill>
                  <a:srgbClr val="C00000"/>
                </a:solidFill>
              </a:rPr>
              <a:t>Use your “trainer’s voice”</a:t>
            </a:r>
          </a:p>
          <a:p>
            <a:pPr eaLnBrk="1" hangingPunct="1"/>
            <a:r>
              <a:rPr lang="en-US" altLang="en-US" sz="3200" dirty="0" smtClean="0"/>
              <a:t>Project your voice so everyone can hear you</a:t>
            </a:r>
          </a:p>
          <a:p>
            <a:pPr eaLnBrk="1" hangingPunct="1"/>
            <a:r>
              <a:rPr lang="en-US" altLang="en-US" sz="3200" dirty="0" smtClean="0"/>
              <a:t>Vary your pitch</a:t>
            </a:r>
          </a:p>
          <a:p>
            <a:pPr eaLnBrk="1" hangingPunct="1"/>
            <a:r>
              <a:rPr lang="en-US" altLang="en-US" sz="3200" dirty="0" smtClean="0"/>
              <a:t>Use comfortable and varied pace</a:t>
            </a:r>
          </a:p>
          <a:p>
            <a:pPr eaLnBrk="1" hangingPunct="1"/>
            <a:r>
              <a:rPr lang="en-US" altLang="en-US" sz="3200" dirty="0" smtClean="0"/>
              <a:t>Speak at the audience’s technical level</a:t>
            </a:r>
          </a:p>
          <a:p>
            <a:pPr eaLnBrk="1" hangingPunct="1"/>
            <a:r>
              <a:rPr lang="en-US" altLang="en-US" sz="3200" dirty="0" smtClean="0"/>
              <a:t>Use a friendly tone</a:t>
            </a:r>
          </a:p>
          <a:p>
            <a:pPr eaLnBrk="1" hangingPunct="1"/>
            <a:r>
              <a:rPr lang="en-US" altLang="en-US" sz="3200" dirty="0" smtClean="0"/>
              <a:t>Use a microphone if necessary</a:t>
            </a:r>
            <a:endParaRPr lang="en-US" altLang="en-US" dirty="0" smtClean="0"/>
          </a:p>
        </p:txBody>
      </p:sp>
      <p:pic>
        <p:nvPicPr>
          <p:cNvPr id="28676" name="Picture 5" descr="MCj042446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6934200" y="2743200"/>
            <a:ext cx="1828800" cy="140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E369AF87-F0F2-4821-9497-0DF5526E2B5D}" type="slidenum">
              <a:rPr lang="en-US" smtClean="0"/>
              <a:t>25</a:t>
            </a:fld>
            <a:endParaRPr lang="en-US" dirty="0"/>
          </a:p>
        </p:txBody>
      </p:sp>
    </p:spTree>
    <p:extLst>
      <p:ext uri="{BB962C8B-B14F-4D97-AF65-F5344CB8AC3E}">
        <p14:creationId xmlns:p14="http://schemas.microsoft.com/office/powerpoint/2010/main" val="28500759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3216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3216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3216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321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3216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321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r>
              <a:rPr lang="en-US" altLang="en-US" sz="4000" dirty="0"/>
              <a:t>Observe &amp; Listen </a:t>
            </a:r>
            <a:endParaRPr lang="en-US" altLang="en-US" sz="4000" dirty="0" smtClean="0"/>
          </a:p>
        </p:txBody>
      </p:sp>
      <p:sp>
        <p:nvSpPr>
          <p:cNvPr id="2" name="Text Placeholder 1"/>
          <p:cNvSpPr>
            <a:spLocks noGrp="1"/>
          </p:cNvSpPr>
          <p:nvPr>
            <p:ph type="body" idx="1"/>
          </p:nvPr>
        </p:nvSpPr>
        <p:spPr>
          <a:ln>
            <a:solidFill>
              <a:schemeClr val="bg2">
                <a:lumMod val="25000"/>
              </a:schemeClr>
            </a:solidFill>
          </a:ln>
        </p:spPr>
        <p:txBody>
          <a:bodyPr vert="horz" lIns="91440" tIns="45720" rIns="91440" bIns="45720" rtlCol="0" anchor="b">
            <a:noAutofit/>
          </a:bodyPr>
          <a:lstStyle/>
          <a:p>
            <a:r>
              <a:rPr lang="en-US" sz="2400" dirty="0"/>
              <a:t>Observe participants </a:t>
            </a:r>
          </a:p>
        </p:txBody>
      </p:sp>
      <p:sp>
        <p:nvSpPr>
          <p:cNvPr id="7171" name="Rectangle 9"/>
          <p:cNvSpPr>
            <a:spLocks noGrp="1" noChangeArrowheads="1"/>
          </p:cNvSpPr>
          <p:nvPr>
            <p:ph sz="half" idx="2"/>
          </p:nvPr>
        </p:nvSpPr>
        <p:spPr>
          <a:ln>
            <a:solidFill>
              <a:schemeClr val="bg2">
                <a:lumMod val="25000"/>
              </a:schemeClr>
            </a:solidFill>
          </a:ln>
        </p:spPr>
        <p:txBody>
          <a:bodyPr>
            <a:noAutofit/>
          </a:bodyPr>
          <a:lstStyle/>
          <a:p>
            <a:pPr>
              <a:lnSpc>
                <a:spcPct val="150000"/>
              </a:lnSpc>
              <a:buClr>
                <a:srgbClr val="FF0000"/>
              </a:buClr>
              <a:buFont typeface="Wingdings" pitchFamily="2" charset="2"/>
              <a:buChar char="q"/>
              <a:defRPr/>
            </a:pPr>
            <a:r>
              <a:rPr lang="en-US" sz="2000" dirty="0"/>
              <a:t>Are participants engaged</a:t>
            </a:r>
          </a:p>
          <a:p>
            <a:pPr>
              <a:lnSpc>
                <a:spcPct val="150000"/>
              </a:lnSpc>
              <a:buClr>
                <a:srgbClr val="FF0000"/>
              </a:buClr>
              <a:buFont typeface="Wingdings" pitchFamily="2" charset="2"/>
              <a:buChar char="q"/>
              <a:defRPr/>
            </a:pPr>
            <a:r>
              <a:rPr lang="en-US" sz="2000" dirty="0"/>
              <a:t>Do participants understand</a:t>
            </a:r>
          </a:p>
          <a:p>
            <a:pPr>
              <a:lnSpc>
                <a:spcPct val="150000"/>
              </a:lnSpc>
              <a:buClr>
                <a:srgbClr val="FF0000"/>
              </a:buClr>
              <a:buFont typeface="Wingdings" pitchFamily="2" charset="2"/>
              <a:buChar char="q"/>
              <a:defRPr/>
            </a:pPr>
            <a:r>
              <a:rPr lang="en-US" sz="2000" dirty="0"/>
              <a:t>What is the energy level?</a:t>
            </a:r>
          </a:p>
          <a:p>
            <a:pPr>
              <a:lnSpc>
                <a:spcPct val="150000"/>
              </a:lnSpc>
              <a:buClr>
                <a:srgbClr val="FF0000"/>
              </a:buClr>
              <a:buFont typeface="Wingdings" pitchFamily="2" charset="2"/>
              <a:buChar char="q"/>
              <a:defRPr/>
            </a:pPr>
            <a:r>
              <a:rPr lang="en-US" sz="2000" dirty="0"/>
              <a:t>Are there group dynamics?</a:t>
            </a:r>
          </a:p>
          <a:p>
            <a:pPr>
              <a:lnSpc>
                <a:spcPct val="150000"/>
              </a:lnSpc>
              <a:buClr>
                <a:srgbClr val="FF0000"/>
              </a:buClr>
              <a:buFont typeface="Wingdings" pitchFamily="2" charset="2"/>
              <a:buChar char="q"/>
              <a:defRPr/>
            </a:pPr>
            <a:r>
              <a:rPr lang="en-US" sz="2000" dirty="0"/>
              <a:t>Who is not participating?</a:t>
            </a:r>
          </a:p>
        </p:txBody>
      </p:sp>
      <p:sp>
        <p:nvSpPr>
          <p:cNvPr id="3" name="Text Placeholder 2"/>
          <p:cNvSpPr>
            <a:spLocks noGrp="1"/>
          </p:cNvSpPr>
          <p:nvPr>
            <p:ph type="body" sz="quarter" idx="3"/>
          </p:nvPr>
        </p:nvSpPr>
        <p:spPr>
          <a:ln>
            <a:solidFill>
              <a:schemeClr val="bg2">
                <a:lumMod val="25000"/>
              </a:schemeClr>
            </a:solidFill>
          </a:ln>
        </p:spPr>
        <p:txBody>
          <a:bodyPr vert="horz" lIns="91440" tIns="45720" rIns="91440" bIns="45720" rtlCol="0" anchor="b">
            <a:noAutofit/>
          </a:bodyPr>
          <a:lstStyle/>
          <a:p>
            <a:r>
              <a:rPr lang="en-US" sz="2400" dirty="0"/>
              <a:t>Use listening skills </a:t>
            </a:r>
          </a:p>
        </p:txBody>
      </p:sp>
      <p:sp>
        <p:nvSpPr>
          <p:cNvPr id="4" name="Content Placeholder 3"/>
          <p:cNvSpPr>
            <a:spLocks noGrp="1"/>
          </p:cNvSpPr>
          <p:nvPr>
            <p:ph sz="quarter" idx="4"/>
          </p:nvPr>
        </p:nvSpPr>
        <p:spPr>
          <a:ln>
            <a:solidFill>
              <a:schemeClr val="bg2">
                <a:lumMod val="25000"/>
              </a:schemeClr>
            </a:solidFill>
          </a:ln>
        </p:spPr>
        <p:txBody>
          <a:bodyPr vert="horz" lIns="91440" tIns="45720" rIns="91440" bIns="45720" rtlCol="0">
            <a:normAutofit/>
          </a:bodyPr>
          <a:lstStyle/>
          <a:p>
            <a:pPr>
              <a:buClr>
                <a:srgbClr val="C00000"/>
              </a:buClr>
              <a:buFont typeface="Wingdings" pitchFamily="2" charset="2"/>
              <a:buChar char="q"/>
              <a:defRPr/>
            </a:pPr>
            <a:r>
              <a:rPr lang="en-US" dirty="0"/>
              <a:t>Listen to what participants are saying</a:t>
            </a:r>
          </a:p>
          <a:p>
            <a:pPr lvl="1">
              <a:buClr>
                <a:srgbClr val="C00000"/>
              </a:buClr>
              <a:buFont typeface="Wingdings" pitchFamily="2" charset="2"/>
              <a:buChar char="q"/>
              <a:defRPr/>
            </a:pPr>
            <a:r>
              <a:rPr lang="en-US" dirty="0"/>
              <a:t>Do they understand?</a:t>
            </a:r>
          </a:p>
          <a:p>
            <a:pPr lvl="1">
              <a:buClr>
                <a:srgbClr val="C00000"/>
              </a:buClr>
              <a:buFont typeface="Wingdings" pitchFamily="2" charset="2"/>
              <a:buChar char="q"/>
              <a:defRPr/>
            </a:pPr>
            <a:r>
              <a:rPr lang="en-US" dirty="0"/>
              <a:t>Are there concerns?</a:t>
            </a:r>
          </a:p>
          <a:p>
            <a:pPr lvl="1">
              <a:buClr>
                <a:srgbClr val="C00000"/>
              </a:buClr>
              <a:buFont typeface="Wingdings" pitchFamily="2" charset="2"/>
              <a:buChar char="q"/>
              <a:defRPr/>
            </a:pPr>
            <a:r>
              <a:rPr lang="en-US" dirty="0"/>
              <a:t>What are the needs of the participants?</a:t>
            </a:r>
          </a:p>
          <a:p>
            <a:pPr>
              <a:buClr>
                <a:srgbClr val="C00000"/>
              </a:buClr>
              <a:buFont typeface="Wingdings" pitchFamily="2" charset="2"/>
              <a:buChar char="q"/>
              <a:defRPr/>
            </a:pPr>
            <a:r>
              <a:rPr lang="en-US" dirty="0"/>
              <a:t>Use silence to manage the </a:t>
            </a:r>
            <a:r>
              <a:rPr lang="en-US" dirty="0" smtClean="0"/>
              <a:t>training</a:t>
            </a:r>
            <a:endParaRPr lang="en-US" dirty="0"/>
          </a:p>
        </p:txBody>
      </p:sp>
      <p:sp>
        <p:nvSpPr>
          <p:cNvPr id="5" name="Slide Number Placeholder 4"/>
          <p:cNvSpPr>
            <a:spLocks noGrp="1"/>
          </p:cNvSpPr>
          <p:nvPr>
            <p:ph type="sldNum" sz="quarter" idx="12"/>
          </p:nvPr>
        </p:nvSpPr>
        <p:spPr/>
        <p:txBody>
          <a:bodyPr/>
          <a:lstStyle/>
          <a:p>
            <a:fld id="{E369AF87-F0F2-4821-9497-0DF5526E2B5D}" type="slidenum">
              <a:rPr lang="en-US" smtClean="0"/>
              <a:t>26</a:t>
            </a:fld>
            <a:endParaRPr lang="en-US" dirty="0"/>
          </a:p>
        </p:txBody>
      </p:sp>
    </p:spTree>
    <p:extLst>
      <p:ext uri="{BB962C8B-B14F-4D97-AF65-F5344CB8AC3E}">
        <p14:creationId xmlns:p14="http://schemas.microsoft.com/office/powerpoint/2010/main" val="2725707982"/>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en-US"/>
          </a:p>
        </p:txBody>
      </p:sp>
      <p:sp>
        <p:nvSpPr>
          <p:cNvPr id="8" name="Title 7"/>
          <p:cNvSpPr>
            <a:spLocks noGrp="1"/>
          </p:cNvSpPr>
          <p:nvPr>
            <p:ph type="title"/>
          </p:nvPr>
        </p:nvSpPr>
        <p:spPr>
          <a:xfrm>
            <a:off x="823751" y="3787914"/>
            <a:ext cx="7521610" cy="707886"/>
          </a:xfrm>
          <a:prstGeom prst="rect">
            <a:avLst/>
          </a:prstGeom>
        </p:spPr>
        <p:txBody>
          <a:bodyPr wrap="none">
            <a:spAutoFit/>
          </a:bodyPr>
          <a:lstStyle/>
          <a:p>
            <a:r>
              <a:rPr lang="en-US" dirty="0">
                <a:solidFill>
                  <a:schemeClr val="tx2"/>
                </a:solidFill>
              </a:rPr>
              <a:t>Engage the Participants</a:t>
            </a:r>
            <a:endParaRPr lang="en-US" dirty="0"/>
          </a:p>
        </p:txBody>
      </p:sp>
      <p:sp>
        <p:nvSpPr>
          <p:cNvPr id="2" name="Slide Number Placeholder 1"/>
          <p:cNvSpPr>
            <a:spLocks noGrp="1"/>
          </p:cNvSpPr>
          <p:nvPr>
            <p:ph type="sldNum" sz="quarter" idx="12"/>
          </p:nvPr>
        </p:nvSpPr>
        <p:spPr/>
        <p:txBody>
          <a:bodyPr/>
          <a:lstStyle/>
          <a:p>
            <a:fld id="{E369AF87-F0F2-4821-9497-0DF5526E2B5D}" type="slidenum">
              <a:rPr lang="en-US" smtClean="0"/>
              <a:t>27</a:t>
            </a:fld>
            <a:endParaRPr lang="en-US" dirty="0"/>
          </a:p>
        </p:txBody>
      </p:sp>
    </p:spTree>
    <p:extLst>
      <p:ext uri="{BB962C8B-B14F-4D97-AF65-F5344CB8AC3E}">
        <p14:creationId xmlns:p14="http://schemas.microsoft.com/office/powerpoint/2010/main" val="2981759319"/>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sz="4000" dirty="0" smtClean="0"/>
              <a:t>Engage the Participants</a:t>
            </a:r>
          </a:p>
        </p:txBody>
      </p:sp>
      <p:sp>
        <p:nvSpPr>
          <p:cNvPr id="629763" name="Rectangle 3"/>
          <p:cNvSpPr>
            <a:spLocks noGrp="1" noChangeArrowheads="1"/>
          </p:cNvSpPr>
          <p:nvPr>
            <p:ph idx="1"/>
          </p:nvPr>
        </p:nvSpPr>
        <p:spPr/>
        <p:txBody>
          <a:bodyPr vert="horz" lIns="91440" tIns="45720" rIns="91440" bIns="45720" rtlCol="0">
            <a:normAutofit/>
          </a:bodyPr>
          <a:lstStyle/>
          <a:p>
            <a:pPr>
              <a:lnSpc>
                <a:spcPct val="150000"/>
              </a:lnSpc>
            </a:pPr>
            <a:r>
              <a:rPr lang="en-US" altLang="en-US" dirty="0"/>
              <a:t>Create participatory learning </a:t>
            </a:r>
            <a:r>
              <a:rPr lang="en-US" altLang="en-US" dirty="0" smtClean="0"/>
              <a:t>situations</a:t>
            </a:r>
            <a:endParaRPr lang="en-US" altLang="en-US" dirty="0"/>
          </a:p>
          <a:p>
            <a:pPr>
              <a:lnSpc>
                <a:spcPct val="150000"/>
              </a:lnSpc>
            </a:pPr>
            <a:r>
              <a:rPr lang="en-US" altLang="en-US" dirty="0"/>
              <a:t>Use a variety of presentation styles, media, exercises, and activities to keep </a:t>
            </a:r>
            <a:r>
              <a:rPr lang="en-US" altLang="en-US" dirty="0" smtClean="0"/>
              <a:t>interest</a:t>
            </a:r>
            <a:endParaRPr lang="en-US" altLang="en-US" dirty="0"/>
          </a:p>
          <a:p>
            <a:pPr>
              <a:lnSpc>
                <a:spcPct val="150000"/>
              </a:lnSpc>
            </a:pPr>
            <a:r>
              <a:rPr lang="en-US" altLang="en-US" dirty="0"/>
              <a:t>Change the pace and/or activity every 30 </a:t>
            </a:r>
            <a:r>
              <a:rPr lang="en-US" altLang="en-US" dirty="0" smtClean="0"/>
              <a:t>minutes</a:t>
            </a:r>
            <a:endParaRPr lang="en-US" altLang="en-US" dirty="0"/>
          </a:p>
          <a:p>
            <a:pPr>
              <a:lnSpc>
                <a:spcPct val="150000"/>
              </a:lnSpc>
            </a:pPr>
            <a:r>
              <a:rPr lang="en-US" altLang="en-US" dirty="0"/>
              <a:t>Change location of seating arrangements</a:t>
            </a:r>
          </a:p>
        </p:txBody>
      </p:sp>
      <p:sp>
        <p:nvSpPr>
          <p:cNvPr id="2" name="Slide Number Placeholder 1"/>
          <p:cNvSpPr>
            <a:spLocks noGrp="1"/>
          </p:cNvSpPr>
          <p:nvPr>
            <p:ph type="sldNum" sz="quarter" idx="12"/>
          </p:nvPr>
        </p:nvSpPr>
        <p:spPr/>
        <p:txBody>
          <a:bodyPr/>
          <a:lstStyle/>
          <a:p>
            <a:fld id="{E369AF87-F0F2-4821-9497-0DF5526E2B5D}" type="slidenum">
              <a:rPr lang="en-US" smtClean="0"/>
              <a:t>28</a:t>
            </a:fld>
            <a:endParaRPr lang="en-US" dirty="0"/>
          </a:p>
        </p:txBody>
      </p:sp>
    </p:spTree>
    <p:extLst>
      <p:ext uri="{BB962C8B-B14F-4D97-AF65-F5344CB8AC3E}">
        <p14:creationId xmlns:p14="http://schemas.microsoft.com/office/powerpoint/2010/main" val="196822173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2976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2976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2976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2976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fontScale="90000"/>
          </a:bodyPr>
          <a:lstStyle/>
          <a:p>
            <a:pPr eaLnBrk="1" hangingPunct="1"/>
            <a:r>
              <a:rPr lang="en-US" altLang="en-US" sz="4000" dirty="0" smtClean="0"/>
              <a:t>Engage the Participants </a:t>
            </a:r>
            <a:r>
              <a:rPr lang="en-ZA" altLang="en-US" sz="4000" dirty="0" smtClean="0"/>
              <a:t>(cont’d)</a:t>
            </a:r>
            <a:endParaRPr lang="en-US" altLang="en-US" sz="4000" dirty="0" smtClean="0"/>
          </a:p>
        </p:txBody>
      </p:sp>
      <p:sp>
        <p:nvSpPr>
          <p:cNvPr id="32771" name="Rectangle 3"/>
          <p:cNvSpPr>
            <a:spLocks noGrp="1" noChangeArrowheads="1"/>
          </p:cNvSpPr>
          <p:nvPr>
            <p:ph idx="1"/>
          </p:nvPr>
        </p:nvSpPr>
        <p:spPr/>
        <p:txBody>
          <a:bodyPr vert="horz" lIns="91440" tIns="45720" rIns="91440" bIns="45720" rtlCol="0">
            <a:normAutofit/>
          </a:bodyPr>
          <a:lstStyle/>
          <a:p>
            <a:pPr>
              <a:lnSpc>
                <a:spcPct val="150000"/>
              </a:lnSpc>
            </a:pPr>
            <a:r>
              <a:rPr lang="en-US" altLang="en-US" dirty="0"/>
              <a:t>Use examples that participants can relate to their jobs/situations</a:t>
            </a:r>
          </a:p>
          <a:p>
            <a:pPr>
              <a:lnSpc>
                <a:spcPct val="150000"/>
              </a:lnSpc>
            </a:pPr>
            <a:r>
              <a:rPr lang="en-US" altLang="en-US" dirty="0"/>
              <a:t>Use humor (where appropriate)</a:t>
            </a:r>
          </a:p>
          <a:p>
            <a:pPr>
              <a:lnSpc>
                <a:spcPct val="150000"/>
              </a:lnSpc>
            </a:pPr>
            <a:r>
              <a:rPr lang="en-US" altLang="en-US" dirty="0"/>
              <a:t>Use questions during your presentations </a:t>
            </a:r>
          </a:p>
        </p:txBody>
      </p:sp>
      <p:sp>
        <p:nvSpPr>
          <p:cNvPr id="2" name="Slide Number Placeholder 1"/>
          <p:cNvSpPr>
            <a:spLocks noGrp="1"/>
          </p:cNvSpPr>
          <p:nvPr>
            <p:ph type="sldNum" sz="quarter" idx="12"/>
          </p:nvPr>
        </p:nvSpPr>
        <p:spPr/>
        <p:txBody>
          <a:bodyPr/>
          <a:lstStyle/>
          <a:p>
            <a:fld id="{E369AF87-F0F2-4821-9497-0DF5526E2B5D}" type="slidenum">
              <a:rPr lang="en-US" smtClean="0"/>
              <a:t>29</a:t>
            </a:fld>
            <a:endParaRPr lang="en-US" dirty="0"/>
          </a:p>
        </p:txBody>
      </p:sp>
    </p:spTree>
    <p:extLst>
      <p:ext uri="{BB962C8B-B14F-4D97-AF65-F5344CB8AC3E}">
        <p14:creationId xmlns:p14="http://schemas.microsoft.com/office/powerpoint/2010/main" val="120408660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p:cNvSpPr>
            <a:spLocks noGrp="1" noChangeArrowheads="1"/>
          </p:cNvSpPr>
          <p:nvPr>
            <p:ph type="title"/>
          </p:nvPr>
        </p:nvSpPr>
        <p:spPr/>
        <p:txBody>
          <a:bodyPr>
            <a:normAutofit fontScale="90000"/>
          </a:bodyPr>
          <a:lstStyle/>
          <a:p>
            <a:pPr eaLnBrk="1" hangingPunct="1"/>
            <a:r>
              <a:rPr lang="en-US" altLang="en-US" sz="3600" dirty="0" smtClean="0"/>
              <a:t>Key Points to Remember during Training</a:t>
            </a:r>
          </a:p>
        </p:txBody>
      </p:sp>
      <p:sp>
        <p:nvSpPr>
          <p:cNvPr id="6147" name="Rectangle 7"/>
          <p:cNvSpPr>
            <a:spLocks noGrp="1" noChangeArrowheads="1"/>
          </p:cNvSpPr>
          <p:nvPr>
            <p:ph idx="1"/>
          </p:nvPr>
        </p:nvSpPr>
        <p:spPr/>
        <p:txBody>
          <a:bodyPr/>
          <a:lstStyle/>
          <a:p>
            <a:pPr eaLnBrk="1" hangingPunct="1">
              <a:lnSpc>
                <a:spcPct val="150000"/>
              </a:lnSpc>
            </a:pPr>
            <a:r>
              <a:rPr lang="en-US" altLang="en-US" dirty="0" smtClean="0"/>
              <a:t>You already know a lot about training and health</a:t>
            </a:r>
          </a:p>
          <a:p>
            <a:pPr eaLnBrk="1" hangingPunct="1">
              <a:lnSpc>
                <a:spcPct val="150000"/>
              </a:lnSpc>
            </a:pPr>
            <a:r>
              <a:rPr lang="en-US" altLang="en-US" dirty="0" smtClean="0"/>
              <a:t>You have much to share with others</a:t>
            </a:r>
          </a:p>
          <a:p>
            <a:pPr eaLnBrk="1" hangingPunct="1">
              <a:lnSpc>
                <a:spcPct val="150000"/>
              </a:lnSpc>
            </a:pPr>
            <a:r>
              <a:rPr lang="en-US" altLang="en-US" dirty="0" smtClean="0"/>
              <a:t>Ask questions throughout this workshop</a:t>
            </a:r>
          </a:p>
          <a:p>
            <a:pPr eaLnBrk="1" hangingPunct="1">
              <a:lnSpc>
                <a:spcPct val="150000"/>
              </a:lnSpc>
            </a:pPr>
            <a:r>
              <a:rPr lang="en-US" altLang="en-US" dirty="0" smtClean="0"/>
              <a:t>We are here to help you learn how to be an effective trainer</a:t>
            </a:r>
          </a:p>
        </p:txBody>
      </p:sp>
      <p:sp>
        <p:nvSpPr>
          <p:cNvPr id="2" name="Slide Number Placeholder 1"/>
          <p:cNvSpPr>
            <a:spLocks noGrp="1"/>
          </p:cNvSpPr>
          <p:nvPr>
            <p:ph type="sldNum" sz="quarter" idx="12"/>
          </p:nvPr>
        </p:nvSpPr>
        <p:spPr/>
        <p:txBody>
          <a:bodyPr/>
          <a:lstStyle/>
          <a:p>
            <a:fld id="{E369AF87-F0F2-4821-9497-0DF5526E2B5D}" type="slidenum">
              <a:rPr lang="en-US" smtClean="0"/>
              <a:t>3</a:t>
            </a:fld>
            <a:endParaRPr lang="en-US" dirty="0"/>
          </a:p>
        </p:txBody>
      </p:sp>
    </p:spTree>
    <p:extLst>
      <p:ext uri="{BB962C8B-B14F-4D97-AF65-F5344CB8AC3E}">
        <p14:creationId xmlns:p14="http://schemas.microsoft.com/office/powerpoint/2010/main" val="21783908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fontScale="90000"/>
          </a:bodyPr>
          <a:lstStyle/>
          <a:p>
            <a:pPr eaLnBrk="1" hangingPunct="1"/>
            <a:r>
              <a:rPr lang="en-ZA" altLang="en-US" sz="4000" dirty="0" smtClean="0"/>
              <a:t>Use Questions to Engage the Participants</a:t>
            </a:r>
            <a:endParaRPr lang="en-US" altLang="en-US" sz="4000" dirty="0" smtClean="0"/>
          </a:p>
        </p:txBody>
      </p:sp>
      <p:sp>
        <p:nvSpPr>
          <p:cNvPr id="570371" name="Rectangle 3"/>
          <p:cNvSpPr>
            <a:spLocks noGrp="1" noChangeArrowheads="1"/>
          </p:cNvSpPr>
          <p:nvPr>
            <p:ph idx="1"/>
          </p:nvPr>
        </p:nvSpPr>
        <p:spPr>
          <a:xfrm>
            <a:off x="457200" y="1951037"/>
            <a:ext cx="8229600" cy="4373563"/>
          </a:xfrm>
        </p:spPr>
        <p:txBody>
          <a:bodyPr vert="horz" lIns="91440" tIns="45720" rIns="91440" bIns="45720" rtlCol="0">
            <a:normAutofit/>
          </a:bodyPr>
          <a:lstStyle/>
          <a:p>
            <a:pPr>
              <a:lnSpc>
                <a:spcPct val="150000"/>
              </a:lnSpc>
            </a:pPr>
            <a:r>
              <a:rPr lang="en-ZA" altLang="en-US" dirty="0"/>
              <a:t>Encourage participants to contribute and share knowledge and </a:t>
            </a:r>
            <a:r>
              <a:rPr lang="en-ZA" altLang="en-US" dirty="0" smtClean="0"/>
              <a:t>experiences</a:t>
            </a:r>
            <a:endParaRPr lang="en-ZA" altLang="en-US" dirty="0"/>
          </a:p>
          <a:p>
            <a:pPr>
              <a:lnSpc>
                <a:spcPct val="150000"/>
              </a:lnSpc>
            </a:pPr>
            <a:r>
              <a:rPr lang="en-ZA" altLang="en-US" dirty="0"/>
              <a:t>Allow for differences of </a:t>
            </a:r>
            <a:r>
              <a:rPr lang="en-ZA" altLang="en-US" dirty="0" smtClean="0"/>
              <a:t>opinion</a:t>
            </a:r>
            <a:endParaRPr lang="en-ZA" altLang="en-US" dirty="0"/>
          </a:p>
          <a:p>
            <a:pPr>
              <a:lnSpc>
                <a:spcPct val="150000"/>
              </a:lnSpc>
            </a:pPr>
            <a:r>
              <a:rPr lang="en-ZA" altLang="en-US" dirty="0"/>
              <a:t>Keep participants alert</a:t>
            </a:r>
          </a:p>
        </p:txBody>
      </p:sp>
      <p:sp>
        <p:nvSpPr>
          <p:cNvPr id="2" name="Slide Number Placeholder 1"/>
          <p:cNvSpPr>
            <a:spLocks noGrp="1"/>
          </p:cNvSpPr>
          <p:nvPr>
            <p:ph type="sldNum" sz="quarter" idx="12"/>
          </p:nvPr>
        </p:nvSpPr>
        <p:spPr/>
        <p:txBody>
          <a:bodyPr/>
          <a:lstStyle/>
          <a:p>
            <a:fld id="{E369AF87-F0F2-4821-9497-0DF5526E2B5D}" type="slidenum">
              <a:rPr lang="en-US" smtClean="0"/>
              <a:t>30</a:t>
            </a:fld>
            <a:endParaRPr lang="en-US" dirty="0"/>
          </a:p>
        </p:txBody>
      </p:sp>
    </p:spTree>
    <p:extLst>
      <p:ext uri="{BB962C8B-B14F-4D97-AF65-F5344CB8AC3E}">
        <p14:creationId xmlns:p14="http://schemas.microsoft.com/office/powerpoint/2010/main" val="309027801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7037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7037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703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pPr eaLnBrk="1" hangingPunct="1"/>
            <a:r>
              <a:rPr lang="en-ZA" altLang="en-US" sz="3600" dirty="0" smtClean="0"/>
              <a:t>Use Questions to Determine Participants’ Knowledge and Understanding</a:t>
            </a:r>
            <a:endParaRPr lang="en-US" altLang="en-US" sz="3600" dirty="0" smtClean="0"/>
          </a:p>
        </p:txBody>
      </p:sp>
      <p:sp>
        <p:nvSpPr>
          <p:cNvPr id="719875" name="Rectangle 3"/>
          <p:cNvSpPr>
            <a:spLocks noGrp="1" noChangeArrowheads="1"/>
          </p:cNvSpPr>
          <p:nvPr>
            <p:ph idx="1"/>
          </p:nvPr>
        </p:nvSpPr>
        <p:spPr/>
        <p:txBody>
          <a:bodyPr vert="horz" lIns="91440" tIns="45720" rIns="91440" bIns="45720" rtlCol="0">
            <a:normAutofit/>
          </a:bodyPr>
          <a:lstStyle/>
          <a:p>
            <a:pPr marL="114300" indent="0">
              <a:lnSpc>
                <a:spcPct val="150000"/>
              </a:lnSpc>
              <a:buNone/>
            </a:pPr>
            <a:r>
              <a:rPr lang="en-ZA" altLang="en-US" dirty="0"/>
              <a:t>Ask participants </a:t>
            </a:r>
            <a:r>
              <a:rPr lang="en-ZA" altLang="en-US" dirty="0" smtClean="0"/>
              <a:t>to…</a:t>
            </a:r>
            <a:endParaRPr lang="en-ZA" altLang="en-US" dirty="0"/>
          </a:p>
          <a:p>
            <a:pPr>
              <a:lnSpc>
                <a:spcPct val="150000"/>
              </a:lnSpc>
            </a:pPr>
            <a:r>
              <a:rPr lang="en-ZA" altLang="en-US" dirty="0"/>
              <a:t>Explain complex issues</a:t>
            </a:r>
          </a:p>
          <a:p>
            <a:pPr>
              <a:lnSpc>
                <a:spcPct val="150000"/>
              </a:lnSpc>
            </a:pPr>
            <a:r>
              <a:rPr lang="en-ZA" altLang="en-US" dirty="0"/>
              <a:t>Describe how they would apply the information to their jobs</a:t>
            </a:r>
          </a:p>
          <a:p>
            <a:pPr>
              <a:lnSpc>
                <a:spcPct val="150000"/>
              </a:lnSpc>
            </a:pPr>
            <a:r>
              <a:rPr lang="en-ZA" altLang="en-US" dirty="0"/>
              <a:t>Repeat key content during the reviews</a:t>
            </a:r>
            <a:endParaRPr lang="en-US" altLang="en-US" dirty="0"/>
          </a:p>
        </p:txBody>
      </p:sp>
      <p:sp>
        <p:nvSpPr>
          <p:cNvPr id="2" name="Slide Number Placeholder 1"/>
          <p:cNvSpPr>
            <a:spLocks noGrp="1"/>
          </p:cNvSpPr>
          <p:nvPr>
            <p:ph type="sldNum" sz="quarter" idx="12"/>
          </p:nvPr>
        </p:nvSpPr>
        <p:spPr/>
        <p:txBody>
          <a:bodyPr/>
          <a:lstStyle/>
          <a:p>
            <a:fld id="{E369AF87-F0F2-4821-9497-0DF5526E2B5D}" type="slidenum">
              <a:rPr lang="en-US" smtClean="0"/>
              <a:t>31</a:t>
            </a:fld>
            <a:endParaRPr lang="en-US" dirty="0"/>
          </a:p>
        </p:txBody>
      </p:sp>
    </p:spTree>
    <p:extLst>
      <p:ext uri="{BB962C8B-B14F-4D97-AF65-F5344CB8AC3E}">
        <p14:creationId xmlns:p14="http://schemas.microsoft.com/office/powerpoint/2010/main" val="181906249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98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1987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987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1987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tLang="en-US" sz="4000" dirty="0" smtClean="0"/>
              <a:t>3 Types of Questions</a:t>
            </a:r>
          </a:p>
        </p:txBody>
      </p:sp>
      <p:sp>
        <p:nvSpPr>
          <p:cNvPr id="566275" name="Rectangle 3"/>
          <p:cNvSpPr>
            <a:spLocks noGrp="1" noChangeArrowheads="1"/>
          </p:cNvSpPr>
          <p:nvPr>
            <p:ph idx="1"/>
          </p:nvPr>
        </p:nvSpPr>
        <p:spPr>
          <a:xfrm>
            <a:off x="609600" y="2560637"/>
            <a:ext cx="2438400" cy="3886201"/>
          </a:xfrm>
          <a:ln>
            <a:solidFill>
              <a:schemeClr val="tx1">
                <a:lumMod val="50000"/>
                <a:lumOff val="50000"/>
              </a:schemeClr>
            </a:solidFill>
          </a:ln>
        </p:spPr>
        <p:txBody>
          <a:bodyPr anchor="t"/>
          <a:lstStyle/>
          <a:p>
            <a:pPr eaLnBrk="1" hangingPunct="1">
              <a:spcBef>
                <a:spcPts val="0"/>
              </a:spcBef>
              <a:buClr>
                <a:srgbClr val="FF0000"/>
              </a:buClr>
              <a:buFont typeface="Wingdings" pitchFamily="2" charset="2"/>
              <a:buChar char="§"/>
              <a:defRPr/>
            </a:pPr>
            <a:r>
              <a:rPr lang="en-US" dirty="0" smtClean="0"/>
              <a:t>Generate short answers (yes or no), </a:t>
            </a:r>
          </a:p>
          <a:p>
            <a:pPr eaLnBrk="1" hangingPunct="1">
              <a:spcBef>
                <a:spcPts val="0"/>
              </a:spcBef>
              <a:buClr>
                <a:srgbClr val="FF0000"/>
              </a:buClr>
              <a:buFont typeface="Wingdings" pitchFamily="2" charset="2"/>
              <a:buChar char="§"/>
              <a:defRPr/>
            </a:pPr>
            <a:r>
              <a:rPr lang="en-US" dirty="0" smtClean="0"/>
              <a:t>do not encourage discussion</a:t>
            </a:r>
          </a:p>
          <a:p>
            <a:pPr eaLnBrk="1" hangingPunct="1">
              <a:spcBef>
                <a:spcPts val="0"/>
              </a:spcBef>
              <a:buClr>
                <a:srgbClr val="FF0000"/>
              </a:buClr>
              <a:buFont typeface="Wingdings" pitchFamily="2" charset="2"/>
              <a:buChar char="§"/>
              <a:defRPr/>
            </a:pPr>
            <a:r>
              <a:rPr lang="en-US" dirty="0" smtClean="0"/>
              <a:t>limit what participant says</a:t>
            </a:r>
          </a:p>
        </p:txBody>
      </p:sp>
      <p:sp>
        <p:nvSpPr>
          <p:cNvPr id="4" name="Rectangle 3"/>
          <p:cNvSpPr txBox="1">
            <a:spLocks noChangeArrowheads="1"/>
          </p:cNvSpPr>
          <p:nvPr/>
        </p:nvSpPr>
        <p:spPr bwMode="auto">
          <a:xfrm>
            <a:off x="3429000" y="2590800"/>
            <a:ext cx="2438400" cy="3886200"/>
          </a:xfrm>
          <a:prstGeom prst="rect">
            <a:avLst/>
          </a:prstGeom>
          <a:ln>
            <a:solidFill>
              <a:schemeClr val="tx1">
                <a:lumMod val="50000"/>
                <a:lumOff val="50000"/>
              </a:schemeClr>
            </a:solidFill>
          </a:ln>
          <a:extLst/>
        </p:spPr>
        <p:txBody>
          <a:bodyPr vert="horz" lIns="91440" tIns="45720" rIns="91440" bIns="45720" rtlCol="0" anchor="t">
            <a:normAutofit/>
          </a:bodyPr>
          <a:lstStyle>
            <a:lvl1pPr marL="342900" indent="-228600">
              <a:spcBef>
                <a:spcPts val="0"/>
              </a:spcBef>
              <a:buClr>
                <a:srgbClr val="FF0000"/>
              </a:buClr>
              <a:buFont typeface="Wingdings" pitchFamily="2" charset="2"/>
              <a:buChar char="§"/>
              <a:defRPr sz="2400">
                <a:solidFill>
                  <a:schemeClr val="tx2"/>
                </a:solidFill>
              </a:defRPr>
            </a:lvl1pPr>
            <a:lvl2pPr marL="640080" indent="-228600">
              <a:spcBef>
                <a:spcPct val="20000"/>
              </a:spcBef>
              <a:buClr>
                <a:schemeClr val="accent2"/>
              </a:buClr>
              <a:buFont typeface="Arial" pitchFamily="34" charset="0"/>
              <a:buChar char="•"/>
              <a:defRPr sz="2000">
                <a:solidFill>
                  <a:schemeClr val="tx2"/>
                </a:solidFill>
              </a:defRPr>
            </a:lvl2pPr>
            <a:lvl3pPr indent="-228600">
              <a:spcBef>
                <a:spcPct val="20000"/>
              </a:spcBef>
              <a:buClr>
                <a:schemeClr val="accent3"/>
              </a:buClr>
              <a:buFont typeface="Arial" pitchFamily="34" charset="0"/>
              <a:buChar char="•"/>
              <a:defRPr>
                <a:solidFill>
                  <a:schemeClr val="tx2"/>
                </a:solidFill>
              </a:defRPr>
            </a:lvl3pPr>
            <a:lvl4pPr marL="1280160" indent="-228600">
              <a:spcBef>
                <a:spcPct val="20000"/>
              </a:spcBef>
              <a:buClr>
                <a:schemeClr val="accent4"/>
              </a:buClr>
              <a:buFont typeface="Arial" pitchFamily="34" charset="0"/>
              <a:buChar char="•"/>
              <a:defRPr sz="1600">
                <a:solidFill>
                  <a:schemeClr val="tx2"/>
                </a:solidFill>
              </a:defRPr>
            </a:lvl4pPr>
            <a:lvl5pPr marL="1554480" indent="-228600">
              <a:spcBef>
                <a:spcPct val="20000"/>
              </a:spcBef>
              <a:buClr>
                <a:schemeClr val="accent5"/>
              </a:buClr>
              <a:buFont typeface="Arial" pitchFamily="34" charset="0"/>
              <a:buChar char="•"/>
              <a:defRPr sz="1600" baseline="0">
                <a:solidFill>
                  <a:schemeClr val="tx2"/>
                </a:solidFill>
              </a:defRPr>
            </a:lvl5pPr>
            <a:lvl6pPr marL="1737360" indent="-182880">
              <a:spcBef>
                <a:spcPct val="20000"/>
              </a:spcBef>
              <a:buClr>
                <a:schemeClr val="accent1"/>
              </a:buClr>
              <a:buFont typeface="Arial" pitchFamily="34" charset="0"/>
              <a:buChar char="•"/>
              <a:defRPr sz="1400">
                <a:solidFill>
                  <a:schemeClr val="tx2"/>
                </a:solidFill>
              </a:defRPr>
            </a:lvl6pPr>
            <a:lvl7pPr marL="2011680" indent="-182880">
              <a:spcBef>
                <a:spcPct val="20000"/>
              </a:spcBef>
              <a:buClr>
                <a:schemeClr val="accent2"/>
              </a:buClr>
              <a:buFont typeface="Arial" pitchFamily="34" charset="0"/>
              <a:buChar char="•"/>
              <a:defRPr sz="1400">
                <a:solidFill>
                  <a:schemeClr val="tx2"/>
                </a:solidFill>
              </a:defRPr>
            </a:lvl7pPr>
            <a:lvl8pPr marL="2194560" indent="-182880">
              <a:spcBef>
                <a:spcPct val="20000"/>
              </a:spcBef>
              <a:buClr>
                <a:schemeClr val="accent3"/>
              </a:buClr>
              <a:buFont typeface="Arial" pitchFamily="34" charset="0"/>
              <a:buChar char="•"/>
              <a:defRPr sz="1400">
                <a:solidFill>
                  <a:schemeClr val="tx2"/>
                </a:solidFill>
              </a:defRPr>
            </a:lvl8pPr>
            <a:lvl9pPr marL="2377440" indent="-182880">
              <a:spcBef>
                <a:spcPct val="20000"/>
              </a:spcBef>
              <a:buClr>
                <a:schemeClr val="accent4"/>
              </a:buClr>
              <a:buFont typeface="Arial" pitchFamily="34" charset="0"/>
              <a:buChar char="•"/>
              <a:defRPr sz="1400">
                <a:solidFill>
                  <a:schemeClr val="tx2"/>
                </a:solidFill>
              </a:defRPr>
            </a:lvl9pPr>
          </a:lstStyle>
          <a:p>
            <a:r>
              <a:rPr lang="en-US" dirty="0"/>
              <a:t>Descriptive answers to encourage discussion</a:t>
            </a:r>
          </a:p>
          <a:p>
            <a:r>
              <a:rPr lang="en-US" dirty="0"/>
              <a:t>Encourage participation and sharing of knowledge</a:t>
            </a:r>
          </a:p>
        </p:txBody>
      </p:sp>
      <p:sp>
        <p:nvSpPr>
          <p:cNvPr id="5" name="Rectangle 3"/>
          <p:cNvSpPr txBox="1">
            <a:spLocks noChangeArrowheads="1"/>
          </p:cNvSpPr>
          <p:nvPr/>
        </p:nvSpPr>
        <p:spPr bwMode="auto">
          <a:xfrm>
            <a:off x="6096000" y="2590800"/>
            <a:ext cx="2438400" cy="3886200"/>
          </a:xfrm>
          <a:prstGeom prst="rect">
            <a:avLst/>
          </a:prstGeom>
          <a:ln>
            <a:solidFill>
              <a:schemeClr val="tx1">
                <a:lumMod val="50000"/>
                <a:lumOff val="50000"/>
              </a:schemeClr>
            </a:solidFill>
          </a:ln>
          <a:extLst/>
        </p:spPr>
        <p:txBody>
          <a:bodyPr vert="horz" lIns="91440" tIns="45720" rIns="91440" bIns="45720" rtlCol="0" anchor="t">
            <a:normAutofit/>
          </a:bodyPr>
          <a:lstStyle>
            <a:defPPr>
              <a:defRPr lang="en-US"/>
            </a:defPPr>
            <a:lvl1pPr marL="342900" indent="-228600">
              <a:spcBef>
                <a:spcPts val="0"/>
              </a:spcBef>
              <a:buClr>
                <a:srgbClr val="FF0000"/>
              </a:buClr>
              <a:buFont typeface="Wingdings" pitchFamily="2" charset="2"/>
              <a:buChar char="§"/>
              <a:defRPr sz="2400">
                <a:solidFill>
                  <a:schemeClr val="tx2"/>
                </a:solidFill>
              </a:defRPr>
            </a:lvl1pPr>
            <a:lvl2pPr marL="640080" indent="-228600">
              <a:spcBef>
                <a:spcPct val="20000"/>
              </a:spcBef>
              <a:buClr>
                <a:schemeClr val="accent2"/>
              </a:buClr>
              <a:buFont typeface="Arial" pitchFamily="34" charset="0"/>
              <a:buChar char="•"/>
              <a:defRPr sz="2000">
                <a:solidFill>
                  <a:schemeClr val="tx2"/>
                </a:solidFill>
              </a:defRPr>
            </a:lvl2pPr>
            <a:lvl3pPr indent="-228600">
              <a:spcBef>
                <a:spcPct val="20000"/>
              </a:spcBef>
              <a:buClr>
                <a:schemeClr val="accent3"/>
              </a:buClr>
              <a:buFont typeface="Arial" pitchFamily="34" charset="0"/>
              <a:buChar char="•"/>
              <a:defRPr>
                <a:solidFill>
                  <a:schemeClr val="tx2"/>
                </a:solidFill>
              </a:defRPr>
            </a:lvl3pPr>
            <a:lvl4pPr marL="1280160" indent="-228600">
              <a:spcBef>
                <a:spcPct val="20000"/>
              </a:spcBef>
              <a:buClr>
                <a:schemeClr val="accent4"/>
              </a:buClr>
              <a:buFont typeface="Arial" pitchFamily="34" charset="0"/>
              <a:buChar char="•"/>
              <a:defRPr sz="1600">
                <a:solidFill>
                  <a:schemeClr val="tx2"/>
                </a:solidFill>
              </a:defRPr>
            </a:lvl4pPr>
            <a:lvl5pPr marL="1554480" indent="-228600">
              <a:spcBef>
                <a:spcPct val="20000"/>
              </a:spcBef>
              <a:buClr>
                <a:schemeClr val="accent5"/>
              </a:buClr>
              <a:buFont typeface="Arial" pitchFamily="34" charset="0"/>
              <a:buChar char="•"/>
              <a:defRPr sz="1600" baseline="0">
                <a:solidFill>
                  <a:schemeClr val="tx2"/>
                </a:solidFill>
              </a:defRPr>
            </a:lvl5pPr>
            <a:lvl6pPr marL="1737360" indent="-182880">
              <a:spcBef>
                <a:spcPct val="20000"/>
              </a:spcBef>
              <a:buClr>
                <a:schemeClr val="accent1"/>
              </a:buClr>
              <a:buFont typeface="Arial" pitchFamily="34" charset="0"/>
              <a:buChar char="•"/>
              <a:defRPr sz="1400">
                <a:solidFill>
                  <a:schemeClr val="tx2"/>
                </a:solidFill>
              </a:defRPr>
            </a:lvl6pPr>
            <a:lvl7pPr marL="2011680" indent="-182880">
              <a:spcBef>
                <a:spcPct val="20000"/>
              </a:spcBef>
              <a:buClr>
                <a:schemeClr val="accent2"/>
              </a:buClr>
              <a:buFont typeface="Arial" pitchFamily="34" charset="0"/>
              <a:buChar char="•"/>
              <a:defRPr sz="1400">
                <a:solidFill>
                  <a:schemeClr val="tx2"/>
                </a:solidFill>
              </a:defRPr>
            </a:lvl7pPr>
            <a:lvl8pPr marL="2194560" indent="-182880">
              <a:spcBef>
                <a:spcPct val="20000"/>
              </a:spcBef>
              <a:buClr>
                <a:schemeClr val="accent3"/>
              </a:buClr>
              <a:buFont typeface="Arial" pitchFamily="34" charset="0"/>
              <a:buChar char="•"/>
              <a:defRPr sz="1400">
                <a:solidFill>
                  <a:schemeClr val="tx2"/>
                </a:solidFill>
              </a:defRPr>
            </a:lvl8pPr>
            <a:lvl9pPr marL="2377440" indent="-182880">
              <a:spcBef>
                <a:spcPct val="20000"/>
              </a:spcBef>
              <a:buClr>
                <a:schemeClr val="accent4"/>
              </a:buClr>
              <a:buFont typeface="Arial" pitchFamily="34" charset="0"/>
              <a:buChar char="•"/>
              <a:defRPr sz="1400">
                <a:solidFill>
                  <a:schemeClr val="tx2"/>
                </a:solidFill>
              </a:defRPr>
            </a:lvl9pPr>
          </a:lstStyle>
          <a:p>
            <a:r>
              <a:rPr lang="en-US" dirty="0"/>
              <a:t>Generate additional discussion</a:t>
            </a:r>
          </a:p>
          <a:p>
            <a:r>
              <a:rPr lang="en-US" dirty="0"/>
              <a:t>Encourage participants to go into further detail</a:t>
            </a:r>
          </a:p>
          <a:p>
            <a:endParaRPr lang="en-US" dirty="0"/>
          </a:p>
        </p:txBody>
      </p:sp>
      <p:sp>
        <p:nvSpPr>
          <p:cNvPr id="6" name="Rectangle 3"/>
          <p:cNvSpPr txBox="1">
            <a:spLocks noChangeArrowheads="1"/>
          </p:cNvSpPr>
          <p:nvPr/>
        </p:nvSpPr>
        <p:spPr bwMode="auto">
          <a:xfrm>
            <a:off x="609600" y="1874837"/>
            <a:ext cx="2438400" cy="533400"/>
          </a:xfrm>
          <a:prstGeom prst="rect">
            <a:avLst/>
          </a:prstGeom>
          <a:noFill/>
          <a:ln>
            <a:solidFill>
              <a:schemeClr val="tx1">
                <a:lumMod val="50000"/>
                <a:lumOff val="50000"/>
              </a:schemeClr>
            </a:solidFill>
          </a:ln>
          <a:extLst>
            <a:ext uri="{909E8E84-426E-40DD-AFC4-6F175D3DCCD1}">
              <a14:hiddenFill xmlns:a14="http://schemas.microsoft.com/office/drawing/2010/main">
                <a:solidFill>
                  <a:srgbClr val="FFFFFF"/>
                </a:solidFill>
              </a14:hiddenFill>
            </a:ext>
          </a:extLst>
        </p:spPr>
        <p:txBody>
          <a:bodyPr anchor="ctr"/>
          <a:lst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a:lstStyle>
          <a:p>
            <a:pPr marL="0" indent="0" algn="ctr" eaLnBrk="1" hangingPunct="1">
              <a:lnSpc>
                <a:spcPct val="150000"/>
              </a:lnSpc>
              <a:buClr>
                <a:srgbClr val="C00000"/>
              </a:buClr>
              <a:buFont typeface="Wingdings" pitchFamily="2" charset="2"/>
              <a:buNone/>
              <a:defRPr/>
            </a:pPr>
            <a:r>
              <a:rPr lang="en-US" b="0" dirty="0" smtClean="0"/>
              <a:t>Close Ended</a:t>
            </a:r>
          </a:p>
        </p:txBody>
      </p:sp>
      <p:sp>
        <p:nvSpPr>
          <p:cNvPr id="7" name="Rectangle 3"/>
          <p:cNvSpPr txBox="1">
            <a:spLocks noChangeArrowheads="1"/>
          </p:cNvSpPr>
          <p:nvPr/>
        </p:nvSpPr>
        <p:spPr bwMode="auto">
          <a:xfrm>
            <a:off x="3429000" y="1874837"/>
            <a:ext cx="2438400" cy="533400"/>
          </a:xfrm>
          <a:prstGeom prst="rect">
            <a:avLst/>
          </a:prstGeom>
          <a:noFill/>
          <a:ln>
            <a:solidFill>
              <a:schemeClr val="tx1">
                <a:lumMod val="50000"/>
                <a:lumOff val="50000"/>
              </a:schemeClr>
            </a:solidFill>
          </a:ln>
          <a:extLst>
            <a:ext uri="{909E8E84-426E-40DD-AFC4-6F175D3DCCD1}">
              <a14:hiddenFill xmlns:a14="http://schemas.microsoft.com/office/drawing/2010/main">
                <a:solidFill>
                  <a:srgbClr val="FFFFFF"/>
                </a:solidFill>
              </a14:hiddenFill>
            </a:ext>
          </a:extLst>
        </p:spPr>
        <p:txBody>
          <a:bodyPr anchor="ctr"/>
          <a:lst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a:lstStyle>
          <a:p>
            <a:pPr marL="0" indent="0" algn="ctr" eaLnBrk="1" hangingPunct="1">
              <a:lnSpc>
                <a:spcPct val="150000"/>
              </a:lnSpc>
              <a:buClr>
                <a:srgbClr val="C00000"/>
              </a:buClr>
              <a:buFont typeface="Wingdings" pitchFamily="2" charset="2"/>
              <a:buNone/>
              <a:defRPr/>
            </a:pPr>
            <a:r>
              <a:rPr lang="en-US" b="0" dirty="0" smtClean="0"/>
              <a:t>Open Ended</a:t>
            </a:r>
          </a:p>
        </p:txBody>
      </p:sp>
      <p:sp>
        <p:nvSpPr>
          <p:cNvPr id="8" name="Rectangle 3"/>
          <p:cNvSpPr txBox="1">
            <a:spLocks noChangeArrowheads="1"/>
          </p:cNvSpPr>
          <p:nvPr/>
        </p:nvSpPr>
        <p:spPr bwMode="auto">
          <a:xfrm>
            <a:off x="6096000" y="1874837"/>
            <a:ext cx="2438400" cy="533400"/>
          </a:xfrm>
          <a:prstGeom prst="rect">
            <a:avLst/>
          </a:prstGeom>
          <a:noFill/>
          <a:ln>
            <a:solidFill>
              <a:schemeClr val="tx1">
                <a:lumMod val="50000"/>
                <a:lumOff val="50000"/>
              </a:schemeClr>
            </a:solidFill>
          </a:ln>
          <a:extLst>
            <a:ext uri="{909E8E84-426E-40DD-AFC4-6F175D3DCCD1}">
              <a14:hiddenFill xmlns:a14="http://schemas.microsoft.com/office/drawing/2010/main">
                <a:solidFill>
                  <a:srgbClr val="FFFFFF"/>
                </a:solidFill>
              </a14:hiddenFill>
            </a:ext>
          </a:extLst>
        </p:spPr>
        <p:txBody>
          <a:bodyPr anchor="ctr"/>
          <a:lst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a:lstStyle>
          <a:p>
            <a:pPr marL="0" indent="0" algn="ctr" eaLnBrk="1" hangingPunct="1">
              <a:lnSpc>
                <a:spcPct val="150000"/>
              </a:lnSpc>
              <a:buClr>
                <a:srgbClr val="C00000"/>
              </a:buClr>
              <a:buFont typeface="Wingdings" pitchFamily="2" charset="2"/>
              <a:buNone/>
              <a:defRPr/>
            </a:pPr>
            <a:r>
              <a:rPr lang="en-US" b="0" dirty="0" smtClean="0"/>
              <a:t>Probing</a:t>
            </a:r>
          </a:p>
        </p:txBody>
      </p:sp>
      <p:sp>
        <p:nvSpPr>
          <p:cNvPr id="2" name="Slide Number Placeholder 1"/>
          <p:cNvSpPr>
            <a:spLocks noGrp="1"/>
          </p:cNvSpPr>
          <p:nvPr>
            <p:ph type="sldNum" sz="quarter" idx="12"/>
          </p:nvPr>
        </p:nvSpPr>
        <p:spPr/>
        <p:txBody>
          <a:bodyPr/>
          <a:lstStyle/>
          <a:p>
            <a:fld id="{E369AF87-F0F2-4821-9497-0DF5526E2B5D}" type="slidenum">
              <a:rPr lang="en-US" smtClean="0"/>
              <a:t>32</a:t>
            </a:fld>
            <a:endParaRPr lang="en-US" dirty="0"/>
          </a:p>
        </p:txBody>
      </p:sp>
    </p:spTree>
    <p:extLst>
      <p:ext uri="{BB962C8B-B14F-4D97-AF65-F5344CB8AC3E}">
        <p14:creationId xmlns:p14="http://schemas.microsoft.com/office/powerpoint/2010/main" val="4228913814"/>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pPr eaLnBrk="1" hangingPunct="1"/>
            <a:r>
              <a:rPr lang="en-US" altLang="en-US" sz="4000" dirty="0" smtClean="0"/>
              <a:t>When Participants Do Not Respond</a:t>
            </a:r>
          </a:p>
        </p:txBody>
      </p:sp>
      <p:graphicFrame>
        <p:nvGraphicFramePr>
          <p:cNvPr id="2" name="Diagram 1"/>
          <p:cNvGraphicFramePr/>
          <p:nvPr>
            <p:extLst>
              <p:ext uri="{D42A27DB-BD31-4B8C-83A1-F6EECF244321}">
                <p14:modId xmlns:p14="http://schemas.microsoft.com/office/powerpoint/2010/main" val="1446039969"/>
              </p:ext>
            </p:extLst>
          </p:nvPr>
        </p:nvGraphicFramePr>
        <p:xfrm>
          <a:off x="1219200" y="1828800"/>
          <a:ext cx="6400800" cy="452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E369AF87-F0F2-4821-9497-0DF5526E2B5D}" type="slidenum">
              <a:rPr lang="en-US" smtClean="0"/>
              <a:t>33</a:t>
            </a:fld>
            <a:endParaRPr lang="en-US" dirty="0"/>
          </a:p>
        </p:txBody>
      </p:sp>
    </p:spTree>
    <p:extLst>
      <p:ext uri="{BB962C8B-B14F-4D97-AF65-F5344CB8AC3E}">
        <p14:creationId xmlns:p14="http://schemas.microsoft.com/office/powerpoint/2010/main" val="2801802721"/>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Title 1"/>
          <p:cNvSpPr>
            <a:spLocks noGrp="1"/>
          </p:cNvSpPr>
          <p:nvPr>
            <p:ph type="title"/>
          </p:nvPr>
        </p:nvSpPr>
        <p:spPr/>
        <p:txBody>
          <a:bodyPr/>
          <a:lstStyle/>
          <a:p>
            <a:pPr algn="ctr"/>
            <a:r>
              <a:rPr lang="en-US" altLang="en-US" sz="3200" dirty="0" smtClean="0"/>
              <a:t>Sandwich Feedback Technique</a:t>
            </a:r>
          </a:p>
        </p:txBody>
      </p:sp>
      <p:sp>
        <p:nvSpPr>
          <p:cNvPr id="2" name="Text Placeholder 1"/>
          <p:cNvSpPr>
            <a:spLocks noGrp="1"/>
          </p:cNvSpPr>
          <p:nvPr>
            <p:ph type="body" idx="1"/>
          </p:nvPr>
        </p:nvSpPr>
        <p:spPr/>
        <p:txBody>
          <a:bodyPr/>
          <a:lstStyle/>
          <a:p>
            <a:endParaRPr lang="en-US"/>
          </a:p>
        </p:txBody>
      </p:sp>
      <p:sp>
        <p:nvSpPr>
          <p:cNvPr id="3" name="Slide Number Placeholder 2"/>
          <p:cNvSpPr>
            <a:spLocks noGrp="1"/>
          </p:cNvSpPr>
          <p:nvPr>
            <p:ph type="sldNum" sz="quarter" idx="12"/>
          </p:nvPr>
        </p:nvSpPr>
        <p:spPr/>
        <p:txBody>
          <a:bodyPr/>
          <a:lstStyle/>
          <a:p>
            <a:fld id="{E369AF87-F0F2-4821-9497-0DF5526E2B5D}" type="slidenum">
              <a:rPr lang="en-US" smtClean="0"/>
              <a:t>34</a:t>
            </a:fld>
            <a:endParaRPr lang="en-US" dirty="0"/>
          </a:p>
        </p:txBody>
      </p:sp>
    </p:spTree>
    <p:extLst>
      <p:ext uri="{BB962C8B-B14F-4D97-AF65-F5344CB8AC3E}">
        <p14:creationId xmlns:p14="http://schemas.microsoft.com/office/powerpoint/2010/main" val="243822617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normAutofit/>
          </a:bodyPr>
          <a:lstStyle/>
          <a:p>
            <a:r>
              <a:rPr lang="en-US" altLang="en-US" smtClean="0"/>
              <a:t>Sandwich Feedback Technique</a:t>
            </a:r>
          </a:p>
        </p:txBody>
      </p:sp>
      <p:pic>
        <p:nvPicPr>
          <p:cNvPr id="38915" name="Content Placeholder 3" descr="Sandwich feedback technique"/>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a:xfrm>
            <a:off x="5562600" y="2362200"/>
            <a:ext cx="2590800" cy="2514600"/>
          </a:xfrm>
        </p:spPr>
      </p:pic>
      <p:sp>
        <p:nvSpPr>
          <p:cNvPr id="5" name="TextBox 4"/>
          <p:cNvSpPr txBox="1"/>
          <p:nvPr/>
        </p:nvSpPr>
        <p:spPr>
          <a:xfrm>
            <a:off x="457200" y="1907262"/>
            <a:ext cx="4876800" cy="8365367"/>
          </a:xfrm>
          <a:prstGeom prst="rect">
            <a:avLst/>
          </a:prstGeom>
        </p:spPr>
        <p:txBody>
          <a:bodyPr vert="horz" lIns="91440" tIns="45720" rIns="91440" bIns="45720" rtlCol="0">
            <a:normAutofit/>
          </a:bodyPr>
          <a:lstStyle>
            <a:lvl1pPr marL="342900" indent="-228600">
              <a:lnSpc>
                <a:spcPct val="150000"/>
              </a:lnSpc>
              <a:spcBef>
                <a:spcPct val="20000"/>
              </a:spcBef>
              <a:buClr>
                <a:schemeClr val="accent1"/>
              </a:buClr>
              <a:buFont typeface="Arial" pitchFamily="34" charset="0"/>
              <a:buChar char="•"/>
              <a:defRPr sz="2400">
                <a:solidFill>
                  <a:schemeClr val="tx2"/>
                </a:solidFill>
              </a:defRPr>
            </a:lvl1pPr>
            <a:lvl2pPr marL="640080" indent="-228600">
              <a:spcBef>
                <a:spcPct val="20000"/>
              </a:spcBef>
              <a:buClr>
                <a:schemeClr val="accent2"/>
              </a:buClr>
              <a:buFont typeface="Arial" pitchFamily="34" charset="0"/>
              <a:buChar char="•"/>
              <a:defRPr sz="2000">
                <a:solidFill>
                  <a:schemeClr val="tx2"/>
                </a:solidFill>
              </a:defRPr>
            </a:lvl2pPr>
            <a:lvl3pPr indent="-228600">
              <a:spcBef>
                <a:spcPct val="20000"/>
              </a:spcBef>
              <a:buClr>
                <a:schemeClr val="accent3"/>
              </a:buClr>
              <a:buFont typeface="Arial" pitchFamily="34" charset="0"/>
              <a:buChar char="•"/>
              <a:defRPr>
                <a:solidFill>
                  <a:schemeClr val="tx2"/>
                </a:solidFill>
              </a:defRPr>
            </a:lvl3pPr>
            <a:lvl4pPr marL="1280160" indent="-228600">
              <a:spcBef>
                <a:spcPct val="20000"/>
              </a:spcBef>
              <a:buClr>
                <a:schemeClr val="accent4"/>
              </a:buClr>
              <a:buFont typeface="Arial" pitchFamily="34" charset="0"/>
              <a:buChar char="•"/>
              <a:defRPr sz="1600">
                <a:solidFill>
                  <a:schemeClr val="tx2"/>
                </a:solidFill>
              </a:defRPr>
            </a:lvl4pPr>
            <a:lvl5pPr marL="1554480" indent="-228600">
              <a:spcBef>
                <a:spcPct val="20000"/>
              </a:spcBef>
              <a:buClr>
                <a:schemeClr val="accent5"/>
              </a:buClr>
              <a:buFont typeface="Arial" pitchFamily="34" charset="0"/>
              <a:buChar char="•"/>
              <a:defRPr sz="1600" baseline="0">
                <a:solidFill>
                  <a:schemeClr val="tx2"/>
                </a:solidFill>
              </a:defRPr>
            </a:lvl5pPr>
            <a:lvl6pPr marL="1737360" indent="-182880">
              <a:spcBef>
                <a:spcPct val="20000"/>
              </a:spcBef>
              <a:buClr>
                <a:schemeClr val="accent1"/>
              </a:buClr>
              <a:buFont typeface="Arial" pitchFamily="34" charset="0"/>
              <a:buChar char="•"/>
              <a:defRPr sz="1400">
                <a:solidFill>
                  <a:schemeClr val="tx2"/>
                </a:solidFill>
              </a:defRPr>
            </a:lvl6pPr>
            <a:lvl7pPr marL="2011680" indent="-182880">
              <a:spcBef>
                <a:spcPct val="20000"/>
              </a:spcBef>
              <a:buClr>
                <a:schemeClr val="accent2"/>
              </a:buClr>
              <a:buFont typeface="Arial" pitchFamily="34" charset="0"/>
              <a:buChar char="•"/>
              <a:defRPr sz="1400">
                <a:solidFill>
                  <a:schemeClr val="tx2"/>
                </a:solidFill>
              </a:defRPr>
            </a:lvl7pPr>
            <a:lvl8pPr marL="2194560" indent="-182880">
              <a:spcBef>
                <a:spcPct val="20000"/>
              </a:spcBef>
              <a:buClr>
                <a:schemeClr val="accent3"/>
              </a:buClr>
              <a:buFont typeface="Arial" pitchFamily="34" charset="0"/>
              <a:buChar char="•"/>
              <a:defRPr sz="1400">
                <a:solidFill>
                  <a:schemeClr val="tx2"/>
                </a:solidFill>
              </a:defRPr>
            </a:lvl8pPr>
            <a:lvl9pPr marL="2377440" indent="-182880">
              <a:spcBef>
                <a:spcPct val="20000"/>
              </a:spcBef>
              <a:buClr>
                <a:schemeClr val="accent4"/>
              </a:buClr>
              <a:buFont typeface="Arial" pitchFamily="34" charset="0"/>
              <a:buChar char="•"/>
              <a:defRPr sz="1400">
                <a:solidFill>
                  <a:schemeClr val="tx2"/>
                </a:solidFill>
              </a:defRPr>
            </a:lvl9pPr>
          </a:lstStyle>
          <a:p>
            <a:r>
              <a:rPr lang="en-US" sz="2200" dirty="0"/>
              <a:t>A feedback sandwich consists of criticism “sandwiched” between two positive comments, as follows: </a:t>
            </a:r>
          </a:p>
          <a:p>
            <a:r>
              <a:rPr lang="en-US" sz="2200" dirty="0"/>
              <a:t> A specific positive comment</a:t>
            </a:r>
            <a:r>
              <a:rPr lang="en-US" sz="2200" dirty="0" smtClean="0"/>
              <a:t>.</a:t>
            </a:r>
            <a:endParaRPr lang="en-US" sz="2200" dirty="0"/>
          </a:p>
          <a:p>
            <a:r>
              <a:rPr lang="en-US" sz="2200" dirty="0"/>
              <a:t> Critique and/or suggestion for improvement</a:t>
            </a:r>
            <a:r>
              <a:rPr lang="en-US" sz="2200" dirty="0" smtClean="0"/>
              <a:t>.</a:t>
            </a:r>
            <a:endParaRPr lang="en-US" sz="2200" dirty="0"/>
          </a:p>
          <a:p>
            <a:r>
              <a:rPr lang="en-US" sz="2200" dirty="0"/>
              <a:t>Overall positive comment.</a:t>
            </a:r>
          </a:p>
          <a:p>
            <a:endParaRPr lang="en-US" sz="2200" dirty="0"/>
          </a:p>
        </p:txBody>
      </p:sp>
      <p:sp>
        <p:nvSpPr>
          <p:cNvPr id="2" name="Slide Number Placeholder 1"/>
          <p:cNvSpPr>
            <a:spLocks noGrp="1"/>
          </p:cNvSpPr>
          <p:nvPr>
            <p:ph type="sldNum" sz="quarter" idx="12"/>
          </p:nvPr>
        </p:nvSpPr>
        <p:spPr/>
        <p:txBody>
          <a:bodyPr/>
          <a:lstStyle/>
          <a:p>
            <a:fld id="{E369AF87-F0F2-4821-9497-0DF5526E2B5D}" type="slidenum">
              <a:rPr lang="en-US" smtClean="0"/>
              <a:t>35</a:t>
            </a:fld>
            <a:endParaRPr lang="en-US" dirty="0"/>
          </a:p>
        </p:txBody>
      </p:sp>
    </p:spTree>
    <p:extLst>
      <p:ext uri="{BB962C8B-B14F-4D97-AF65-F5344CB8AC3E}">
        <p14:creationId xmlns:p14="http://schemas.microsoft.com/office/powerpoint/2010/main" val="35973662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altLang="en-US" dirty="0" smtClean="0"/>
              <a:t>Common Mistakes</a:t>
            </a:r>
          </a:p>
        </p:txBody>
      </p:sp>
      <p:pic>
        <p:nvPicPr>
          <p:cNvPr id="39939" name="Content Placeholder 3" descr="Sandwich feedback is ineffective when praise obscures criticism"/>
          <p:cNvPicPr>
            <a:picLocks noGrp="1"/>
          </p:cNvPicPr>
          <p:nvPr>
            <p:ph idx="1"/>
          </p:nvPr>
        </p:nvPicPr>
        <p:blipFill>
          <a:blip r:embed="rId3">
            <a:clrChange>
              <a:clrFrom>
                <a:srgbClr val="F3E6D9"/>
              </a:clrFrom>
              <a:clrTo>
                <a:srgbClr val="F3E6D9">
                  <a:alpha val="0"/>
                </a:srgbClr>
              </a:clrTo>
            </a:clrChange>
            <a:extLst>
              <a:ext uri="{28A0092B-C50C-407E-A947-70E740481C1C}">
                <a14:useLocalDpi xmlns:a14="http://schemas.microsoft.com/office/drawing/2010/main" val="0"/>
              </a:ext>
            </a:extLst>
          </a:blip>
          <a:srcRect/>
          <a:stretch>
            <a:fillRect/>
          </a:stretch>
        </p:blipFill>
        <p:spPr>
          <a:xfrm>
            <a:off x="1066800" y="1752600"/>
            <a:ext cx="3429000" cy="2738438"/>
          </a:xfrm>
        </p:spPr>
      </p:pic>
      <p:sp>
        <p:nvSpPr>
          <p:cNvPr id="39940" name="TextBox 5"/>
          <p:cNvSpPr txBox="1">
            <a:spLocks noChangeArrowheads="1"/>
          </p:cNvSpPr>
          <p:nvPr/>
        </p:nvSpPr>
        <p:spPr bwMode="auto">
          <a:xfrm>
            <a:off x="1143000" y="4667071"/>
            <a:ext cx="32004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200" b="1">
                <a:solidFill>
                  <a:schemeClr val="bg1"/>
                </a:solidFill>
                <a:latin typeface="Arial" charset="0"/>
              </a:defRPr>
            </a:lvl1pPr>
            <a:lvl2pPr marL="742950" indent="-285750" eaLnBrk="0" hangingPunct="0">
              <a:defRPr sz="3200" b="1">
                <a:solidFill>
                  <a:schemeClr val="bg1"/>
                </a:solidFill>
                <a:latin typeface="Arial" charset="0"/>
              </a:defRPr>
            </a:lvl2pPr>
            <a:lvl3pPr marL="1143000" indent="-228600" eaLnBrk="0" hangingPunct="0">
              <a:defRPr sz="3200" b="1">
                <a:solidFill>
                  <a:schemeClr val="bg1"/>
                </a:solidFill>
                <a:latin typeface="Arial" charset="0"/>
              </a:defRPr>
            </a:lvl3pPr>
            <a:lvl4pPr marL="1600200" indent="-228600" eaLnBrk="0" hangingPunct="0">
              <a:defRPr sz="3200" b="1">
                <a:solidFill>
                  <a:schemeClr val="bg1"/>
                </a:solidFill>
                <a:latin typeface="Arial" charset="0"/>
              </a:defRPr>
            </a:lvl4pPr>
            <a:lvl5pPr marL="2057400" indent="-228600" eaLnBrk="0" hangingPunct="0">
              <a:defRPr sz="3200" b="1">
                <a:solidFill>
                  <a:schemeClr val="bg1"/>
                </a:solidFill>
                <a:latin typeface="Arial" charset="0"/>
              </a:defRPr>
            </a:lvl5pPr>
            <a:lvl6pPr marL="2514600" indent="-228600" eaLnBrk="0" fontAlgn="base" hangingPunct="0">
              <a:spcBef>
                <a:spcPct val="20000"/>
              </a:spcBef>
              <a:spcAft>
                <a:spcPct val="0"/>
              </a:spcAft>
              <a:buClr>
                <a:srgbClr val="66FFFF"/>
              </a:buClr>
              <a:buChar char="•"/>
              <a:defRPr sz="3200" b="1">
                <a:solidFill>
                  <a:schemeClr val="bg1"/>
                </a:solidFill>
                <a:latin typeface="Arial" charset="0"/>
              </a:defRPr>
            </a:lvl6pPr>
            <a:lvl7pPr marL="2971800" indent="-228600" eaLnBrk="0" fontAlgn="base" hangingPunct="0">
              <a:spcBef>
                <a:spcPct val="20000"/>
              </a:spcBef>
              <a:spcAft>
                <a:spcPct val="0"/>
              </a:spcAft>
              <a:buClr>
                <a:srgbClr val="66FFFF"/>
              </a:buClr>
              <a:buChar char="•"/>
              <a:defRPr sz="3200" b="1">
                <a:solidFill>
                  <a:schemeClr val="bg1"/>
                </a:solidFill>
                <a:latin typeface="Arial" charset="0"/>
              </a:defRPr>
            </a:lvl7pPr>
            <a:lvl8pPr marL="3429000" indent="-228600" eaLnBrk="0" fontAlgn="base" hangingPunct="0">
              <a:spcBef>
                <a:spcPct val="20000"/>
              </a:spcBef>
              <a:spcAft>
                <a:spcPct val="0"/>
              </a:spcAft>
              <a:buClr>
                <a:srgbClr val="66FFFF"/>
              </a:buClr>
              <a:buChar char="•"/>
              <a:defRPr sz="3200" b="1">
                <a:solidFill>
                  <a:schemeClr val="bg1"/>
                </a:solidFill>
                <a:latin typeface="Arial" charset="0"/>
              </a:defRPr>
            </a:lvl8pPr>
            <a:lvl9pPr marL="3886200" indent="-228600" eaLnBrk="0" fontAlgn="base" hangingPunct="0">
              <a:spcBef>
                <a:spcPct val="20000"/>
              </a:spcBef>
              <a:spcAft>
                <a:spcPct val="0"/>
              </a:spcAft>
              <a:buClr>
                <a:srgbClr val="66FFFF"/>
              </a:buClr>
              <a:buChar char="•"/>
              <a:defRPr sz="3200" b="1">
                <a:solidFill>
                  <a:schemeClr val="bg1"/>
                </a:solidFill>
                <a:latin typeface="Arial" charset="0"/>
              </a:defRPr>
            </a:lvl9pPr>
          </a:lstStyle>
          <a:p>
            <a:pPr algn="ctr" eaLnBrk="1" hangingPunct="1">
              <a:buFontTx/>
              <a:buNone/>
            </a:pPr>
            <a:r>
              <a:rPr lang="en-US" altLang="en-US" sz="2400" b="0" dirty="0">
                <a:solidFill>
                  <a:schemeClr val="tx1"/>
                </a:solidFill>
              </a:rPr>
              <a:t>Praise is substantial and obscures the criticism</a:t>
            </a:r>
          </a:p>
        </p:txBody>
      </p:sp>
      <p:sp>
        <p:nvSpPr>
          <p:cNvPr id="103432" name="TextBox 8"/>
          <p:cNvSpPr txBox="1">
            <a:spLocks noChangeArrowheads="1"/>
          </p:cNvSpPr>
          <p:nvPr/>
        </p:nvSpPr>
        <p:spPr bwMode="auto">
          <a:xfrm>
            <a:off x="1943100" y="2281238"/>
            <a:ext cx="182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b="1">
                <a:solidFill>
                  <a:schemeClr val="bg1"/>
                </a:solidFill>
                <a:latin typeface="Arial" charset="0"/>
              </a:defRPr>
            </a:lvl1pPr>
            <a:lvl2pPr marL="742950" indent="-285750" eaLnBrk="0" hangingPunct="0">
              <a:defRPr sz="3200" b="1">
                <a:solidFill>
                  <a:schemeClr val="bg1"/>
                </a:solidFill>
                <a:latin typeface="Arial" charset="0"/>
              </a:defRPr>
            </a:lvl2pPr>
            <a:lvl3pPr marL="1143000" indent="-228600" eaLnBrk="0" hangingPunct="0">
              <a:defRPr sz="3200" b="1">
                <a:solidFill>
                  <a:schemeClr val="bg1"/>
                </a:solidFill>
                <a:latin typeface="Arial" charset="0"/>
              </a:defRPr>
            </a:lvl3pPr>
            <a:lvl4pPr marL="1600200" indent="-228600" eaLnBrk="0" hangingPunct="0">
              <a:defRPr sz="3200" b="1">
                <a:solidFill>
                  <a:schemeClr val="bg1"/>
                </a:solidFill>
                <a:latin typeface="Arial" charset="0"/>
              </a:defRPr>
            </a:lvl4pPr>
            <a:lvl5pPr marL="2057400" indent="-228600" eaLnBrk="0" hangingPunct="0">
              <a:defRPr sz="3200" b="1">
                <a:solidFill>
                  <a:schemeClr val="bg1"/>
                </a:solidFill>
                <a:latin typeface="Arial" charset="0"/>
              </a:defRPr>
            </a:lvl5pPr>
            <a:lvl6pPr marL="2514600" indent="-228600" eaLnBrk="0" fontAlgn="base" hangingPunct="0">
              <a:spcBef>
                <a:spcPct val="20000"/>
              </a:spcBef>
              <a:spcAft>
                <a:spcPct val="0"/>
              </a:spcAft>
              <a:buClr>
                <a:srgbClr val="66FFFF"/>
              </a:buClr>
              <a:buChar char="•"/>
              <a:defRPr sz="3200" b="1">
                <a:solidFill>
                  <a:schemeClr val="bg1"/>
                </a:solidFill>
                <a:latin typeface="Arial" charset="0"/>
              </a:defRPr>
            </a:lvl6pPr>
            <a:lvl7pPr marL="2971800" indent="-228600" eaLnBrk="0" fontAlgn="base" hangingPunct="0">
              <a:spcBef>
                <a:spcPct val="20000"/>
              </a:spcBef>
              <a:spcAft>
                <a:spcPct val="0"/>
              </a:spcAft>
              <a:buClr>
                <a:srgbClr val="66FFFF"/>
              </a:buClr>
              <a:buChar char="•"/>
              <a:defRPr sz="3200" b="1">
                <a:solidFill>
                  <a:schemeClr val="bg1"/>
                </a:solidFill>
                <a:latin typeface="Arial" charset="0"/>
              </a:defRPr>
            </a:lvl7pPr>
            <a:lvl8pPr marL="3429000" indent="-228600" eaLnBrk="0" fontAlgn="base" hangingPunct="0">
              <a:spcBef>
                <a:spcPct val="20000"/>
              </a:spcBef>
              <a:spcAft>
                <a:spcPct val="0"/>
              </a:spcAft>
              <a:buClr>
                <a:srgbClr val="66FFFF"/>
              </a:buClr>
              <a:buChar char="•"/>
              <a:defRPr sz="3200" b="1">
                <a:solidFill>
                  <a:schemeClr val="bg1"/>
                </a:solidFill>
                <a:latin typeface="Arial" charset="0"/>
              </a:defRPr>
            </a:lvl8pPr>
            <a:lvl9pPr marL="3886200" indent="-228600" eaLnBrk="0" fontAlgn="base" hangingPunct="0">
              <a:spcBef>
                <a:spcPct val="20000"/>
              </a:spcBef>
              <a:spcAft>
                <a:spcPct val="0"/>
              </a:spcAft>
              <a:buClr>
                <a:srgbClr val="66FFFF"/>
              </a:buClr>
              <a:buChar char="•"/>
              <a:defRPr sz="3200" b="1">
                <a:solidFill>
                  <a:schemeClr val="bg1"/>
                </a:solidFill>
                <a:latin typeface="Arial" charset="0"/>
              </a:defRPr>
            </a:lvl9pPr>
          </a:lstStyle>
          <a:p>
            <a:pPr algn="ctr" eaLnBrk="1" hangingPunct="1">
              <a:buFontTx/>
              <a:buNone/>
              <a:defRPr/>
            </a:pPr>
            <a:r>
              <a:rPr lang="en-US" sz="2800" dirty="0" smtClean="0">
                <a:solidFill>
                  <a:schemeClr val="bg1">
                    <a:lumMod val="95000"/>
                  </a:schemeClr>
                </a:solidFill>
              </a:rPr>
              <a:t>Praise</a:t>
            </a:r>
          </a:p>
        </p:txBody>
      </p:sp>
      <p:sp>
        <p:nvSpPr>
          <p:cNvPr id="103433" name="TextBox 9"/>
          <p:cNvSpPr txBox="1">
            <a:spLocks noChangeArrowheads="1"/>
          </p:cNvSpPr>
          <p:nvPr/>
        </p:nvSpPr>
        <p:spPr bwMode="auto">
          <a:xfrm>
            <a:off x="1820863" y="3576638"/>
            <a:ext cx="21796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b="1">
                <a:solidFill>
                  <a:schemeClr val="bg1"/>
                </a:solidFill>
                <a:latin typeface="Arial" charset="0"/>
              </a:defRPr>
            </a:lvl1pPr>
            <a:lvl2pPr marL="742950" indent="-285750" eaLnBrk="0" hangingPunct="0">
              <a:defRPr sz="3200" b="1">
                <a:solidFill>
                  <a:schemeClr val="bg1"/>
                </a:solidFill>
                <a:latin typeface="Arial" charset="0"/>
              </a:defRPr>
            </a:lvl2pPr>
            <a:lvl3pPr marL="1143000" indent="-228600" eaLnBrk="0" hangingPunct="0">
              <a:defRPr sz="3200" b="1">
                <a:solidFill>
                  <a:schemeClr val="bg1"/>
                </a:solidFill>
                <a:latin typeface="Arial" charset="0"/>
              </a:defRPr>
            </a:lvl3pPr>
            <a:lvl4pPr marL="1600200" indent="-228600" eaLnBrk="0" hangingPunct="0">
              <a:defRPr sz="3200" b="1">
                <a:solidFill>
                  <a:schemeClr val="bg1"/>
                </a:solidFill>
                <a:latin typeface="Arial" charset="0"/>
              </a:defRPr>
            </a:lvl4pPr>
            <a:lvl5pPr marL="2057400" indent="-228600" eaLnBrk="0" hangingPunct="0">
              <a:defRPr sz="3200" b="1">
                <a:solidFill>
                  <a:schemeClr val="bg1"/>
                </a:solidFill>
                <a:latin typeface="Arial" charset="0"/>
              </a:defRPr>
            </a:lvl5pPr>
            <a:lvl6pPr marL="2514600" indent="-228600" eaLnBrk="0" fontAlgn="base" hangingPunct="0">
              <a:spcBef>
                <a:spcPct val="20000"/>
              </a:spcBef>
              <a:spcAft>
                <a:spcPct val="0"/>
              </a:spcAft>
              <a:buClr>
                <a:srgbClr val="66FFFF"/>
              </a:buClr>
              <a:buChar char="•"/>
              <a:defRPr sz="3200" b="1">
                <a:solidFill>
                  <a:schemeClr val="bg1"/>
                </a:solidFill>
                <a:latin typeface="Arial" charset="0"/>
              </a:defRPr>
            </a:lvl6pPr>
            <a:lvl7pPr marL="2971800" indent="-228600" eaLnBrk="0" fontAlgn="base" hangingPunct="0">
              <a:spcBef>
                <a:spcPct val="20000"/>
              </a:spcBef>
              <a:spcAft>
                <a:spcPct val="0"/>
              </a:spcAft>
              <a:buClr>
                <a:srgbClr val="66FFFF"/>
              </a:buClr>
              <a:buChar char="•"/>
              <a:defRPr sz="3200" b="1">
                <a:solidFill>
                  <a:schemeClr val="bg1"/>
                </a:solidFill>
                <a:latin typeface="Arial" charset="0"/>
              </a:defRPr>
            </a:lvl7pPr>
            <a:lvl8pPr marL="3429000" indent="-228600" eaLnBrk="0" fontAlgn="base" hangingPunct="0">
              <a:spcBef>
                <a:spcPct val="20000"/>
              </a:spcBef>
              <a:spcAft>
                <a:spcPct val="0"/>
              </a:spcAft>
              <a:buClr>
                <a:srgbClr val="66FFFF"/>
              </a:buClr>
              <a:buChar char="•"/>
              <a:defRPr sz="3200" b="1">
                <a:solidFill>
                  <a:schemeClr val="bg1"/>
                </a:solidFill>
                <a:latin typeface="Arial" charset="0"/>
              </a:defRPr>
            </a:lvl8pPr>
            <a:lvl9pPr marL="3886200" indent="-228600" eaLnBrk="0" fontAlgn="base" hangingPunct="0">
              <a:spcBef>
                <a:spcPct val="20000"/>
              </a:spcBef>
              <a:spcAft>
                <a:spcPct val="0"/>
              </a:spcAft>
              <a:buClr>
                <a:srgbClr val="66FFFF"/>
              </a:buClr>
              <a:buChar char="•"/>
              <a:defRPr sz="3200" b="1">
                <a:solidFill>
                  <a:schemeClr val="bg1"/>
                </a:solidFill>
                <a:latin typeface="Arial" charset="0"/>
              </a:defRPr>
            </a:lvl9pPr>
          </a:lstStyle>
          <a:p>
            <a:pPr algn="ctr" eaLnBrk="1" hangingPunct="1">
              <a:buFontTx/>
              <a:buNone/>
              <a:defRPr/>
            </a:pPr>
            <a:r>
              <a:rPr lang="en-US" sz="2800" dirty="0" smtClean="0">
                <a:solidFill>
                  <a:schemeClr val="bg1">
                    <a:lumMod val="95000"/>
                  </a:schemeClr>
                </a:solidFill>
              </a:rPr>
              <a:t>Praise</a:t>
            </a:r>
          </a:p>
        </p:txBody>
      </p:sp>
      <p:sp>
        <p:nvSpPr>
          <p:cNvPr id="103434" name="TextBox 11"/>
          <p:cNvSpPr txBox="1">
            <a:spLocks noChangeArrowheads="1"/>
          </p:cNvSpPr>
          <p:nvPr/>
        </p:nvSpPr>
        <p:spPr bwMode="auto">
          <a:xfrm>
            <a:off x="1866900" y="2890838"/>
            <a:ext cx="19510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b="1">
                <a:solidFill>
                  <a:schemeClr val="bg1"/>
                </a:solidFill>
                <a:latin typeface="Arial" charset="0"/>
              </a:defRPr>
            </a:lvl1pPr>
            <a:lvl2pPr marL="742950" indent="-285750" eaLnBrk="0" hangingPunct="0">
              <a:defRPr sz="3200" b="1">
                <a:solidFill>
                  <a:schemeClr val="bg1"/>
                </a:solidFill>
                <a:latin typeface="Arial" charset="0"/>
              </a:defRPr>
            </a:lvl2pPr>
            <a:lvl3pPr marL="1143000" indent="-228600" eaLnBrk="0" hangingPunct="0">
              <a:defRPr sz="3200" b="1">
                <a:solidFill>
                  <a:schemeClr val="bg1"/>
                </a:solidFill>
                <a:latin typeface="Arial" charset="0"/>
              </a:defRPr>
            </a:lvl3pPr>
            <a:lvl4pPr marL="1600200" indent="-228600" eaLnBrk="0" hangingPunct="0">
              <a:defRPr sz="3200" b="1">
                <a:solidFill>
                  <a:schemeClr val="bg1"/>
                </a:solidFill>
                <a:latin typeface="Arial" charset="0"/>
              </a:defRPr>
            </a:lvl4pPr>
            <a:lvl5pPr marL="2057400" indent="-228600" eaLnBrk="0" hangingPunct="0">
              <a:defRPr sz="3200" b="1">
                <a:solidFill>
                  <a:schemeClr val="bg1"/>
                </a:solidFill>
                <a:latin typeface="Arial" charset="0"/>
              </a:defRPr>
            </a:lvl5pPr>
            <a:lvl6pPr marL="2514600" indent="-228600" eaLnBrk="0" fontAlgn="base" hangingPunct="0">
              <a:spcBef>
                <a:spcPct val="20000"/>
              </a:spcBef>
              <a:spcAft>
                <a:spcPct val="0"/>
              </a:spcAft>
              <a:buClr>
                <a:srgbClr val="66FFFF"/>
              </a:buClr>
              <a:buChar char="•"/>
              <a:defRPr sz="3200" b="1">
                <a:solidFill>
                  <a:schemeClr val="bg1"/>
                </a:solidFill>
                <a:latin typeface="Arial" charset="0"/>
              </a:defRPr>
            </a:lvl6pPr>
            <a:lvl7pPr marL="2971800" indent="-228600" eaLnBrk="0" fontAlgn="base" hangingPunct="0">
              <a:spcBef>
                <a:spcPct val="20000"/>
              </a:spcBef>
              <a:spcAft>
                <a:spcPct val="0"/>
              </a:spcAft>
              <a:buClr>
                <a:srgbClr val="66FFFF"/>
              </a:buClr>
              <a:buChar char="•"/>
              <a:defRPr sz="3200" b="1">
                <a:solidFill>
                  <a:schemeClr val="bg1"/>
                </a:solidFill>
                <a:latin typeface="Arial" charset="0"/>
              </a:defRPr>
            </a:lvl7pPr>
            <a:lvl8pPr marL="3429000" indent="-228600" eaLnBrk="0" fontAlgn="base" hangingPunct="0">
              <a:spcBef>
                <a:spcPct val="20000"/>
              </a:spcBef>
              <a:spcAft>
                <a:spcPct val="0"/>
              </a:spcAft>
              <a:buClr>
                <a:srgbClr val="66FFFF"/>
              </a:buClr>
              <a:buChar char="•"/>
              <a:defRPr sz="3200" b="1">
                <a:solidFill>
                  <a:schemeClr val="bg1"/>
                </a:solidFill>
                <a:latin typeface="Arial" charset="0"/>
              </a:defRPr>
            </a:lvl8pPr>
            <a:lvl9pPr marL="3886200" indent="-228600" eaLnBrk="0" fontAlgn="base" hangingPunct="0">
              <a:spcBef>
                <a:spcPct val="20000"/>
              </a:spcBef>
              <a:spcAft>
                <a:spcPct val="0"/>
              </a:spcAft>
              <a:buClr>
                <a:srgbClr val="66FFFF"/>
              </a:buClr>
              <a:buChar char="•"/>
              <a:defRPr sz="3200" b="1">
                <a:solidFill>
                  <a:schemeClr val="bg1"/>
                </a:solidFill>
                <a:latin typeface="Arial" charset="0"/>
              </a:defRPr>
            </a:lvl9pPr>
          </a:lstStyle>
          <a:p>
            <a:pPr algn="ctr" eaLnBrk="1" hangingPunct="1">
              <a:buFontTx/>
              <a:buNone/>
              <a:defRPr/>
            </a:pPr>
            <a:r>
              <a:rPr lang="en-US" sz="2800" dirty="0" smtClean="0">
                <a:solidFill>
                  <a:schemeClr val="bg1">
                    <a:lumMod val="95000"/>
                  </a:schemeClr>
                </a:solidFill>
              </a:rPr>
              <a:t>Criticism</a:t>
            </a:r>
          </a:p>
        </p:txBody>
      </p:sp>
      <p:pic>
        <p:nvPicPr>
          <p:cNvPr id="39944" name="Picture 13" descr="Sandwich feedback is ineffective when is trivial or just for sake"/>
          <p:cNvPicPr>
            <a:picLocks noChangeAspect="1" noChangeArrowheads="1"/>
          </p:cNvPicPr>
          <p:nvPr/>
        </p:nvPicPr>
        <p:blipFill>
          <a:blip r:embed="rId4">
            <a:clrChange>
              <a:clrFrom>
                <a:srgbClr val="F3E6D9"/>
              </a:clrFrom>
              <a:clrTo>
                <a:srgbClr val="F3E6D9">
                  <a:alpha val="0"/>
                </a:srgbClr>
              </a:clrTo>
            </a:clrChange>
            <a:extLst>
              <a:ext uri="{28A0092B-C50C-407E-A947-70E740481C1C}">
                <a14:useLocalDpi xmlns:a14="http://schemas.microsoft.com/office/drawing/2010/main" val="0"/>
              </a:ext>
            </a:extLst>
          </a:blip>
          <a:srcRect/>
          <a:stretch>
            <a:fillRect/>
          </a:stretch>
        </p:blipFill>
        <p:spPr bwMode="auto">
          <a:xfrm>
            <a:off x="5410200" y="1905000"/>
            <a:ext cx="2878138"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Box 8"/>
          <p:cNvSpPr txBox="1">
            <a:spLocks noChangeArrowheads="1"/>
          </p:cNvSpPr>
          <p:nvPr/>
        </p:nvSpPr>
        <p:spPr bwMode="auto">
          <a:xfrm>
            <a:off x="5943600" y="2133600"/>
            <a:ext cx="182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b="1">
                <a:solidFill>
                  <a:schemeClr val="bg1"/>
                </a:solidFill>
                <a:latin typeface="Arial" charset="0"/>
              </a:defRPr>
            </a:lvl1pPr>
            <a:lvl2pPr marL="742950" indent="-285750" eaLnBrk="0" hangingPunct="0">
              <a:defRPr sz="3200" b="1">
                <a:solidFill>
                  <a:schemeClr val="bg1"/>
                </a:solidFill>
                <a:latin typeface="Arial" charset="0"/>
              </a:defRPr>
            </a:lvl2pPr>
            <a:lvl3pPr marL="1143000" indent="-228600" eaLnBrk="0" hangingPunct="0">
              <a:defRPr sz="3200" b="1">
                <a:solidFill>
                  <a:schemeClr val="bg1"/>
                </a:solidFill>
                <a:latin typeface="Arial" charset="0"/>
              </a:defRPr>
            </a:lvl3pPr>
            <a:lvl4pPr marL="1600200" indent="-228600" eaLnBrk="0" hangingPunct="0">
              <a:defRPr sz="3200" b="1">
                <a:solidFill>
                  <a:schemeClr val="bg1"/>
                </a:solidFill>
                <a:latin typeface="Arial" charset="0"/>
              </a:defRPr>
            </a:lvl4pPr>
            <a:lvl5pPr marL="2057400" indent="-228600" eaLnBrk="0" hangingPunct="0">
              <a:defRPr sz="3200" b="1">
                <a:solidFill>
                  <a:schemeClr val="bg1"/>
                </a:solidFill>
                <a:latin typeface="Arial" charset="0"/>
              </a:defRPr>
            </a:lvl5pPr>
            <a:lvl6pPr marL="2514600" indent="-228600" eaLnBrk="0" fontAlgn="base" hangingPunct="0">
              <a:spcBef>
                <a:spcPct val="20000"/>
              </a:spcBef>
              <a:spcAft>
                <a:spcPct val="0"/>
              </a:spcAft>
              <a:buClr>
                <a:srgbClr val="66FFFF"/>
              </a:buClr>
              <a:buChar char="•"/>
              <a:defRPr sz="3200" b="1">
                <a:solidFill>
                  <a:schemeClr val="bg1"/>
                </a:solidFill>
                <a:latin typeface="Arial" charset="0"/>
              </a:defRPr>
            </a:lvl6pPr>
            <a:lvl7pPr marL="2971800" indent="-228600" eaLnBrk="0" fontAlgn="base" hangingPunct="0">
              <a:spcBef>
                <a:spcPct val="20000"/>
              </a:spcBef>
              <a:spcAft>
                <a:spcPct val="0"/>
              </a:spcAft>
              <a:buClr>
                <a:srgbClr val="66FFFF"/>
              </a:buClr>
              <a:buChar char="•"/>
              <a:defRPr sz="3200" b="1">
                <a:solidFill>
                  <a:schemeClr val="bg1"/>
                </a:solidFill>
                <a:latin typeface="Arial" charset="0"/>
              </a:defRPr>
            </a:lvl7pPr>
            <a:lvl8pPr marL="3429000" indent="-228600" eaLnBrk="0" fontAlgn="base" hangingPunct="0">
              <a:spcBef>
                <a:spcPct val="20000"/>
              </a:spcBef>
              <a:spcAft>
                <a:spcPct val="0"/>
              </a:spcAft>
              <a:buClr>
                <a:srgbClr val="66FFFF"/>
              </a:buClr>
              <a:buChar char="•"/>
              <a:defRPr sz="3200" b="1">
                <a:solidFill>
                  <a:schemeClr val="bg1"/>
                </a:solidFill>
                <a:latin typeface="Arial" charset="0"/>
              </a:defRPr>
            </a:lvl8pPr>
            <a:lvl9pPr marL="3886200" indent="-228600" eaLnBrk="0" fontAlgn="base" hangingPunct="0">
              <a:spcBef>
                <a:spcPct val="20000"/>
              </a:spcBef>
              <a:spcAft>
                <a:spcPct val="0"/>
              </a:spcAft>
              <a:buClr>
                <a:srgbClr val="66FFFF"/>
              </a:buClr>
              <a:buChar char="•"/>
              <a:defRPr sz="3200" b="1">
                <a:solidFill>
                  <a:schemeClr val="bg1"/>
                </a:solidFill>
                <a:latin typeface="Arial" charset="0"/>
              </a:defRPr>
            </a:lvl9pPr>
          </a:lstStyle>
          <a:p>
            <a:pPr algn="ctr" eaLnBrk="1" hangingPunct="1">
              <a:buFontTx/>
              <a:buNone/>
              <a:defRPr/>
            </a:pPr>
            <a:r>
              <a:rPr lang="en-US" sz="2800" dirty="0" smtClean="0">
                <a:solidFill>
                  <a:schemeClr val="bg1">
                    <a:lumMod val="95000"/>
                  </a:schemeClr>
                </a:solidFill>
              </a:rPr>
              <a:t>Praise</a:t>
            </a:r>
          </a:p>
        </p:txBody>
      </p:sp>
      <p:sp>
        <p:nvSpPr>
          <p:cNvPr id="16" name="TextBox 9"/>
          <p:cNvSpPr txBox="1">
            <a:spLocks noChangeArrowheads="1"/>
          </p:cNvSpPr>
          <p:nvPr/>
        </p:nvSpPr>
        <p:spPr bwMode="auto">
          <a:xfrm>
            <a:off x="5821363" y="3743325"/>
            <a:ext cx="21796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b="1">
                <a:solidFill>
                  <a:schemeClr val="bg1"/>
                </a:solidFill>
                <a:latin typeface="Arial" charset="0"/>
              </a:defRPr>
            </a:lvl1pPr>
            <a:lvl2pPr marL="742950" indent="-285750" eaLnBrk="0" hangingPunct="0">
              <a:defRPr sz="3200" b="1">
                <a:solidFill>
                  <a:schemeClr val="bg1"/>
                </a:solidFill>
                <a:latin typeface="Arial" charset="0"/>
              </a:defRPr>
            </a:lvl2pPr>
            <a:lvl3pPr marL="1143000" indent="-228600" eaLnBrk="0" hangingPunct="0">
              <a:defRPr sz="3200" b="1">
                <a:solidFill>
                  <a:schemeClr val="bg1"/>
                </a:solidFill>
                <a:latin typeface="Arial" charset="0"/>
              </a:defRPr>
            </a:lvl3pPr>
            <a:lvl4pPr marL="1600200" indent="-228600" eaLnBrk="0" hangingPunct="0">
              <a:defRPr sz="3200" b="1">
                <a:solidFill>
                  <a:schemeClr val="bg1"/>
                </a:solidFill>
                <a:latin typeface="Arial" charset="0"/>
              </a:defRPr>
            </a:lvl4pPr>
            <a:lvl5pPr marL="2057400" indent="-228600" eaLnBrk="0" hangingPunct="0">
              <a:defRPr sz="3200" b="1">
                <a:solidFill>
                  <a:schemeClr val="bg1"/>
                </a:solidFill>
                <a:latin typeface="Arial" charset="0"/>
              </a:defRPr>
            </a:lvl5pPr>
            <a:lvl6pPr marL="2514600" indent="-228600" eaLnBrk="0" fontAlgn="base" hangingPunct="0">
              <a:spcBef>
                <a:spcPct val="20000"/>
              </a:spcBef>
              <a:spcAft>
                <a:spcPct val="0"/>
              </a:spcAft>
              <a:buClr>
                <a:srgbClr val="66FFFF"/>
              </a:buClr>
              <a:buChar char="•"/>
              <a:defRPr sz="3200" b="1">
                <a:solidFill>
                  <a:schemeClr val="bg1"/>
                </a:solidFill>
                <a:latin typeface="Arial" charset="0"/>
              </a:defRPr>
            </a:lvl6pPr>
            <a:lvl7pPr marL="2971800" indent="-228600" eaLnBrk="0" fontAlgn="base" hangingPunct="0">
              <a:spcBef>
                <a:spcPct val="20000"/>
              </a:spcBef>
              <a:spcAft>
                <a:spcPct val="0"/>
              </a:spcAft>
              <a:buClr>
                <a:srgbClr val="66FFFF"/>
              </a:buClr>
              <a:buChar char="•"/>
              <a:defRPr sz="3200" b="1">
                <a:solidFill>
                  <a:schemeClr val="bg1"/>
                </a:solidFill>
                <a:latin typeface="Arial" charset="0"/>
              </a:defRPr>
            </a:lvl7pPr>
            <a:lvl8pPr marL="3429000" indent="-228600" eaLnBrk="0" fontAlgn="base" hangingPunct="0">
              <a:spcBef>
                <a:spcPct val="20000"/>
              </a:spcBef>
              <a:spcAft>
                <a:spcPct val="0"/>
              </a:spcAft>
              <a:buClr>
                <a:srgbClr val="66FFFF"/>
              </a:buClr>
              <a:buChar char="•"/>
              <a:defRPr sz="3200" b="1">
                <a:solidFill>
                  <a:schemeClr val="bg1"/>
                </a:solidFill>
                <a:latin typeface="Arial" charset="0"/>
              </a:defRPr>
            </a:lvl8pPr>
            <a:lvl9pPr marL="3886200" indent="-228600" eaLnBrk="0" fontAlgn="base" hangingPunct="0">
              <a:spcBef>
                <a:spcPct val="20000"/>
              </a:spcBef>
              <a:spcAft>
                <a:spcPct val="0"/>
              </a:spcAft>
              <a:buClr>
                <a:srgbClr val="66FFFF"/>
              </a:buClr>
              <a:buChar char="•"/>
              <a:defRPr sz="3200" b="1">
                <a:solidFill>
                  <a:schemeClr val="bg1"/>
                </a:solidFill>
                <a:latin typeface="Arial" charset="0"/>
              </a:defRPr>
            </a:lvl9pPr>
          </a:lstStyle>
          <a:p>
            <a:pPr algn="ctr" eaLnBrk="1" hangingPunct="1">
              <a:buFontTx/>
              <a:buNone/>
              <a:defRPr/>
            </a:pPr>
            <a:r>
              <a:rPr lang="en-US" sz="2800" dirty="0" smtClean="0">
                <a:solidFill>
                  <a:schemeClr val="bg1">
                    <a:lumMod val="95000"/>
                  </a:schemeClr>
                </a:solidFill>
              </a:rPr>
              <a:t>Praise</a:t>
            </a:r>
          </a:p>
        </p:txBody>
      </p:sp>
      <p:sp>
        <p:nvSpPr>
          <p:cNvPr id="17" name="TextBox 11"/>
          <p:cNvSpPr txBox="1">
            <a:spLocks noChangeArrowheads="1"/>
          </p:cNvSpPr>
          <p:nvPr/>
        </p:nvSpPr>
        <p:spPr bwMode="auto">
          <a:xfrm>
            <a:off x="5867400" y="2895600"/>
            <a:ext cx="19510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b="1">
                <a:solidFill>
                  <a:schemeClr val="bg1"/>
                </a:solidFill>
                <a:latin typeface="Arial" charset="0"/>
              </a:defRPr>
            </a:lvl1pPr>
            <a:lvl2pPr marL="742950" indent="-285750" eaLnBrk="0" hangingPunct="0">
              <a:defRPr sz="3200" b="1">
                <a:solidFill>
                  <a:schemeClr val="bg1"/>
                </a:solidFill>
                <a:latin typeface="Arial" charset="0"/>
              </a:defRPr>
            </a:lvl2pPr>
            <a:lvl3pPr marL="1143000" indent="-228600" eaLnBrk="0" hangingPunct="0">
              <a:defRPr sz="3200" b="1">
                <a:solidFill>
                  <a:schemeClr val="bg1"/>
                </a:solidFill>
                <a:latin typeface="Arial" charset="0"/>
              </a:defRPr>
            </a:lvl3pPr>
            <a:lvl4pPr marL="1600200" indent="-228600" eaLnBrk="0" hangingPunct="0">
              <a:defRPr sz="3200" b="1">
                <a:solidFill>
                  <a:schemeClr val="bg1"/>
                </a:solidFill>
                <a:latin typeface="Arial" charset="0"/>
              </a:defRPr>
            </a:lvl4pPr>
            <a:lvl5pPr marL="2057400" indent="-228600" eaLnBrk="0" hangingPunct="0">
              <a:defRPr sz="3200" b="1">
                <a:solidFill>
                  <a:schemeClr val="bg1"/>
                </a:solidFill>
                <a:latin typeface="Arial" charset="0"/>
              </a:defRPr>
            </a:lvl5pPr>
            <a:lvl6pPr marL="2514600" indent="-228600" eaLnBrk="0" fontAlgn="base" hangingPunct="0">
              <a:spcBef>
                <a:spcPct val="20000"/>
              </a:spcBef>
              <a:spcAft>
                <a:spcPct val="0"/>
              </a:spcAft>
              <a:buClr>
                <a:srgbClr val="66FFFF"/>
              </a:buClr>
              <a:buChar char="•"/>
              <a:defRPr sz="3200" b="1">
                <a:solidFill>
                  <a:schemeClr val="bg1"/>
                </a:solidFill>
                <a:latin typeface="Arial" charset="0"/>
              </a:defRPr>
            </a:lvl6pPr>
            <a:lvl7pPr marL="2971800" indent="-228600" eaLnBrk="0" fontAlgn="base" hangingPunct="0">
              <a:spcBef>
                <a:spcPct val="20000"/>
              </a:spcBef>
              <a:spcAft>
                <a:spcPct val="0"/>
              </a:spcAft>
              <a:buClr>
                <a:srgbClr val="66FFFF"/>
              </a:buClr>
              <a:buChar char="•"/>
              <a:defRPr sz="3200" b="1">
                <a:solidFill>
                  <a:schemeClr val="bg1"/>
                </a:solidFill>
                <a:latin typeface="Arial" charset="0"/>
              </a:defRPr>
            </a:lvl7pPr>
            <a:lvl8pPr marL="3429000" indent="-228600" eaLnBrk="0" fontAlgn="base" hangingPunct="0">
              <a:spcBef>
                <a:spcPct val="20000"/>
              </a:spcBef>
              <a:spcAft>
                <a:spcPct val="0"/>
              </a:spcAft>
              <a:buClr>
                <a:srgbClr val="66FFFF"/>
              </a:buClr>
              <a:buChar char="•"/>
              <a:defRPr sz="3200" b="1">
                <a:solidFill>
                  <a:schemeClr val="bg1"/>
                </a:solidFill>
                <a:latin typeface="Arial" charset="0"/>
              </a:defRPr>
            </a:lvl8pPr>
            <a:lvl9pPr marL="3886200" indent="-228600" eaLnBrk="0" fontAlgn="base" hangingPunct="0">
              <a:spcBef>
                <a:spcPct val="20000"/>
              </a:spcBef>
              <a:spcAft>
                <a:spcPct val="0"/>
              </a:spcAft>
              <a:buClr>
                <a:srgbClr val="66FFFF"/>
              </a:buClr>
              <a:buChar char="•"/>
              <a:defRPr sz="3200" b="1">
                <a:solidFill>
                  <a:schemeClr val="bg1"/>
                </a:solidFill>
                <a:latin typeface="Arial" charset="0"/>
              </a:defRPr>
            </a:lvl9pPr>
          </a:lstStyle>
          <a:p>
            <a:pPr algn="ctr" eaLnBrk="1" hangingPunct="1">
              <a:buFontTx/>
              <a:buNone/>
              <a:defRPr/>
            </a:pPr>
            <a:r>
              <a:rPr lang="en-US" sz="2800" dirty="0" smtClean="0">
                <a:solidFill>
                  <a:schemeClr val="bg1">
                    <a:lumMod val="95000"/>
                  </a:schemeClr>
                </a:solidFill>
              </a:rPr>
              <a:t>Criticism</a:t>
            </a:r>
          </a:p>
        </p:txBody>
      </p:sp>
      <p:sp>
        <p:nvSpPr>
          <p:cNvPr id="39948" name="Rectangle 1"/>
          <p:cNvSpPr>
            <a:spLocks noChangeArrowheads="1"/>
          </p:cNvSpPr>
          <p:nvPr/>
        </p:nvSpPr>
        <p:spPr bwMode="auto">
          <a:xfrm>
            <a:off x="5486400" y="4572000"/>
            <a:ext cx="27432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b="1">
                <a:solidFill>
                  <a:schemeClr val="bg1"/>
                </a:solidFill>
                <a:latin typeface="Arial" charset="0"/>
              </a:defRPr>
            </a:lvl1pPr>
            <a:lvl2pPr marL="742950" indent="-285750" eaLnBrk="0" hangingPunct="0">
              <a:defRPr sz="3200" b="1">
                <a:solidFill>
                  <a:schemeClr val="bg1"/>
                </a:solidFill>
                <a:latin typeface="Arial" charset="0"/>
              </a:defRPr>
            </a:lvl2pPr>
            <a:lvl3pPr marL="1143000" indent="-228600" eaLnBrk="0" hangingPunct="0">
              <a:defRPr sz="3200" b="1">
                <a:solidFill>
                  <a:schemeClr val="bg1"/>
                </a:solidFill>
                <a:latin typeface="Arial" charset="0"/>
              </a:defRPr>
            </a:lvl3pPr>
            <a:lvl4pPr marL="1600200" indent="-228600" eaLnBrk="0" hangingPunct="0">
              <a:defRPr sz="3200" b="1">
                <a:solidFill>
                  <a:schemeClr val="bg1"/>
                </a:solidFill>
                <a:latin typeface="Arial" charset="0"/>
              </a:defRPr>
            </a:lvl4pPr>
            <a:lvl5pPr marL="2057400" indent="-228600" eaLnBrk="0" hangingPunct="0">
              <a:defRPr sz="3200" b="1">
                <a:solidFill>
                  <a:schemeClr val="bg1"/>
                </a:solidFill>
                <a:latin typeface="Arial" charset="0"/>
              </a:defRPr>
            </a:lvl5pPr>
            <a:lvl6pPr marL="2514600" indent="-228600" eaLnBrk="0" fontAlgn="base" hangingPunct="0">
              <a:spcBef>
                <a:spcPct val="20000"/>
              </a:spcBef>
              <a:spcAft>
                <a:spcPct val="0"/>
              </a:spcAft>
              <a:buClr>
                <a:srgbClr val="66FFFF"/>
              </a:buClr>
              <a:buChar char="•"/>
              <a:defRPr sz="3200" b="1">
                <a:solidFill>
                  <a:schemeClr val="bg1"/>
                </a:solidFill>
                <a:latin typeface="Arial" charset="0"/>
              </a:defRPr>
            </a:lvl6pPr>
            <a:lvl7pPr marL="2971800" indent="-228600" eaLnBrk="0" fontAlgn="base" hangingPunct="0">
              <a:spcBef>
                <a:spcPct val="20000"/>
              </a:spcBef>
              <a:spcAft>
                <a:spcPct val="0"/>
              </a:spcAft>
              <a:buClr>
                <a:srgbClr val="66FFFF"/>
              </a:buClr>
              <a:buChar char="•"/>
              <a:defRPr sz="3200" b="1">
                <a:solidFill>
                  <a:schemeClr val="bg1"/>
                </a:solidFill>
                <a:latin typeface="Arial" charset="0"/>
              </a:defRPr>
            </a:lvl7pPr>
            <a:lvl8pPr marL="3429000" indent="-228600" eaLnBrk="0" fontAlgn="base" hangingPunct="0">
              <a:spcBef>
                <a:spcPct val="20000"/>
              </a:spcBef>
              <a:spcAft>
                <a:spcPct val="0"/>
              </a:spcAft>
              <a:buClr>
                <a:srgbClr val="66FFFF"/>
              </a:buClr>
              <a:buChar char="•"/>
              <a:defRPr sz="3200" b="1">
                <a:solidFill>
                  <a:schemeClr val="bg1"/>
                </a:solidFill>
                <a:latin typeface="Arial" charset="0"/>
              </a:defRPr>
            </a:lvl8pPr>
            <a:lvl9pPr marL="3886200" indent="-228600" eaLnBrk="0" fontAlgn="base" hangingPunct="0">
              <a:spcBef>
                <a:spcPct val="20000"/>
              </a:spcBef>
              <a:spcAft>
                <a:spcPct val="0"/>
              </a:spcAft>
              <a:buClr>
                <a:srgbClr val="66FFFF"/>
              </a:buClr>
              <a:buChar char="•"/>
              <a:defRPr sz="3200" b="1">
                <a:solidFill>
                  <a:schemeClr val="bg1"/>
                </a:solidFill>
                <a:latin typeface="Arial" charset="0"/>
              </a:defRPr>
            </a:lvl9pPr>
          </a:lstStyle>
          <a:p>
            <a:pPr eaLnBrk="1" hangingPunct="1">
              <a:buFontTx/>
              <a:buNone/>
            </a:pPr>
            <a:r>
              <a:rPr lang="en-US" altLang="en-US" sz="2400" b="0" dirty="0">
                <a:solidFill>
                  <a:schemeClr val="tx1"/>
                </a:solidFill>
              </a:rPr>
              <a:t>Praise is trivial or just-for-sake and serves no function</a:t>
            </a:r>
            <a:endParaRPr lang="en-US" altLang="en-US" sz="2400" b="0" dirty="0"/>
          </a:p>
        </p:txBody>
      </p:sp>
      <p:sp>
        <p:nvSpPr>
          <p:cNvPr id="2" name="Slide Number Placeholder 1"/>
          <p:cNvSpPr>
            <a:spLocks noGrp="1"/>
          </p:cNvSpPr>
          <p:nvPr>
            <p:ph type="sldNum" sz="quarter" idx="12"/>
          </p:nvPr>
        </p:nvSpPr>
        <p:spPr/>
        <p:txBody>
          <a:bodyPr/>
          <a:lstStyle/>
          <a:p>
            <a:fld id="{E369AF87-F0F2-4821-9497-0DF5526E2B5D}" type="slidenum">
              <a:rPr lang="en-US" smtClean="0"/>
              <a:t>36</a:t>
            </a:fld>
            <a:endParaRPr lang="en-US" dirty="0"/>
          </a:p>
        </p:txBody>
      </p:sp>
    </p:spTree>
    <p:extLst>
      <p:ext uri="{BB962C8B-B14F-4D97-AF65-F5344CB8AC3E}">
        <p14:creationId xmlns:p14="http://schemas.microsoft.com/office/powerpoint/2010/main" val="2845407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altLang="en-US" sz="4000" b="1" smtClean="0"/>
              <a:t>Common Mistake (cont’d.)</a:t>
            </a:r>
          </a:p>
        </p:txBody>
      </p:sp>
      <p:sp>
        <p:nvSpPr>
          <p:cNvPr id="40963" name="TextBox 5"/>
          <p:cNvSpPr txBox="1">
            <a:spLocks noChangeArrowheads="1"/>
          </p:cNvSpPr>
          <p:nvPr/>
        </p:nvSpPr>
        <p:spPr bwMode="auto">
          <a:xfrm>
            <a:off x="762000" y="5334000"/>
            <a:ext cx="80010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b="1">
                <a:solidFill>
                  <a:schemeClr val="bg1"/>
                </a:solidFill>
                <a:latin typeface="Arial" charset="0"/>
              </a:defRPr>
            </a:lvl1pPr>
            <a:lvl2pPr marL="742950" indent="-285750" eaLnBrk="0" hangingPunct="0">
              <a:defRPr sz="3200" b="1">
                <a:solidFill>
                  <a:schemeClr val="bg1"/>
                </a:solidFill>
                <a:latin typeface="Arial" charset="0"/>
              </a:defRPr>
            </a:lvl2pPr>
            <a:lvl3pPr marL="1143000" indent="-228600" eaLnBrk="0" hangingPunct="0">
              <a:defRPr sz="3200" b="1">
                <a:solidFill>
                  <a:schemeClr val="bg1"/>
                </a:solidFill>
                <a:latin typeface="Arial" charset="0"/>
              </a:defRPr>
            </a:lvl3pPr>
            <a:lvl4pPr marL="1600200" indent="-228600" eaLnBrk="0" hangingPunct="0">
              <a:defRPr sz="3200" b="1">
                <a:solidFill>
                  <a:schemeClr val="bg1"/>
                </a:solidFill>
                <a:latin typeface="Arial" charset="0"/>
              </a:defRPr>
            </a:lvl4pPr>
            <a:lvl5pPr marL="2057400" indent="-228600" eaLnBrk="0" hangingPunct="0">
              <a:defRPr sz="3200" b="1">
                <a:solidFill>
                  <a:schemeClr val="bg1"/>
                </a:solidFill>
                <a:latin typeface="Arial" charset="0"/>
              </a:defRPr>
            </a:lvl5pPr>
            <a:lvl6pPr marL="2514600" indent="-228600" eaLnBrk="0" fontAlgn="base" hangingPunct="0">
              <a:spcBef>
                <a:spcPct val="20000"/>
              </a:spcBef>
              <a:spcAft>
                <a:spcPct val="0"/>
              </a:spcAft>
              <a:buClr>
                <a:srgbClr val="66FFFF"/>
              </a:buClr>
              <a:buChar char="•"/>
              <a:defRPr sz="3200" b="1">
                <a:solidFill>
                  <a:schemeClr val="bg1"/>
                </a:solidFill>
                <a:latin typeface="Arial" charset="0"/>
              </a:defRPr>
            </a:lvl6pPr>
            <a:lvl7pPr marL="2971800" indent="-228600" eaLnBrk="0" fontAlgn="base" hangingPunct="0">
              <a:spcBef>
                <a:spcPct val="20000"/>
              </a:spcBef>
              <a:spcAft>
                <a:spcPct val="0"/>
              </a:spcAft>
              <a:buClr>
                <a:srgbClr val="66FFFF"/>
              </a:buClr>
              <a:buChar char="•"/>
              <a:defRPr sz="3200" b="1">
                <a:solidFill>
                  <a:schemeClr val="bg1"/>
                </a:solidFill>
                <a:latin typeface="Arial" charset="0"/>
              </a:defRPr>
            </a:lvl7pPr>
            <a:lvl8pPr marL="3429000" indent="-228600" eaLnBrk="0" fontAlgn="base" hangingPunct="0">
              <a:spcBef>
                <a:spcPct val="20000"/>
              </a:spcBef>
              <a:spcAft>
                <a:spcPct val="0"/>
              </a:spcAft>
              <a:buClr>
                <a:srgbClr val="66FFFF"/>
              </a:buClr>
              <a:buChar char="•"/>
              <a:defRPr sz="3200" b="1">
                <a:solidFill>
                  <a:schemeClr val="bg1"/>
                </a:solidFill>
                <a:latin typeface="Arial" charset="0"/>
              </a:defRPr>
            </a:lvl8pPr>
            <a:lvl9pPr marL="3886200" indent="-228600" eaLnBrk="0" fontAlgn="base" hangingPunct="0">
              <a:spcBef>
                <a:spcPct val="20000"/>
              </a:spcBef>
              <a:spcAft>
                <a:spcPct val="0"/>
              </a:spcAft>
              <a:buClr>
                <a:srgbClr val="66FFFF"/>
              </a:buClr>
              <a:buChar char="•"/>
              <a:defRPr sz="3200" b="1">
                <a:solidFill>
                  <a:schemeClr val="bg1"/>
                </a:solidFill>
                <a:latin typeface="Arial" charset="0"/>
              </a:defRPr>
            </a:lvl9pPr>
          </a:lstStyle>
          <a:p>
            <a:pPr algn="ctr" eaLnBrk="1" hangingPunct="1">
              <a:buFontTx/>
              <a:buNone/>
            </a:pPr>
            <a:r>
              <a:rPr lang="en-US" altLang="en-US" dirty="0">
                <a:solidFill>
                  <a:schemeClr val="bg2">
                    <a:lumMod val="10000"/>
                  </a:schemeClr>
                </a:solidFill>
              </a:rPr>
              <a:t>Employees get tuned in to the praise-criticism-praise pattern</a:t>
            </a:r>
          </a:p>
        </p:txBody>
      </p:sp>
      <p:sp>
        <p:nvSpPr>
          <p:cNvPr id="7" name="Right Arrow 6"/>
          <p:cNvSpPr/>
          <p:nvPr/>
        </p:nvSpPr>
        <p:spPr>
          <a:xfrm>
            <a:off x="2755900" y="2116138"/>
            <a:ext cx="977900" cy="485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ight Arrow 7"/>
          <p:cNvSpPr/>
          <p:nvPr/>
        </p:nvSpPr>
        <p:spPr>
          <a:xfrm>
            <a:off x="2832100" y="4392613"/>
            <a:ext cx="977900" cy="484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0966" name="TextBox 8"/>
          <p:cNvSpPr txBox="1">
            <a:spLocks noChangeArrowheads="1"/>
          </p:cNvSpPr>
          <p:nvPr/>
        </p:nvSpPr>
        <p:spPr bwMode="auto">
          <a:xfrm>
            <a:off x="1371600" y="2133600"/>
            <a:ext cx="12636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b="1">
                <a:solidFill>
                  <a:schemeClr val="bg1"/>
                </a:solidFill>
                <a:latin typeface="Arial" charset="0"/>
              </a:defRPr>
            </a:lvl1pPr>
            <a:lvl2pPr marL="742950" indent="-285750" eaLnBrk="0" hangingPunct="0">
              <a:defRPr sz="3200" b="1">
                <a:solidFill>
                  <a:schemeClr val="bg1"/>
                </a:solidFill>
                <a:latin typeface="Arial" charset="0"/>
              </a:defRPr>
            </a:lvl2pPr>
            <a:lvl3pPr marL="1143000" indent="-228600" eaLnBrk="0" hangingPunct="0">
              <a:defRPr sz="3200" b="1">
                <a:solidFill>
                  <a:schemeClr val="bg1"/>
                </a:solidFill>
                <a:latin typeface="Arial" charset="0"/>
              </a:defRPr>
            </a:lvl3pPr>
            <a:lvl4pPr marL="1600200" indent="-228600" eaLnBrk="0" hangingPunct="0">
              <a:defRPr sz="3200" b="1">
                <a:solidFill>
                  <a:schemeClr val="bg1"/>
                </a:solidFill>
                <a:latin typeface="Arial" charset="0"/>
              </a:defRPr>
            </a:lvl4pPr>
            <a:lvl5pPr marL="2057400" indent="-228600" eaLnBrk="0" hangingPunct="0">
              <a:defRPr sz="3200" b="1">
                <a:solidFill>
                  <a:schemeClr val="bg1"/>
                </a:solidFill>
                <a:latin typeface="Arial" charset="0"/>
              </a:defRPr>
            </a:lvl5pPr>
            <a:lvl6pPr marL="2514600" indent="-228600" eaLnBrk="0" fontAlgn="base" hangingPunct="0">
              <a:spcBef>
                <a:spcPct val="20000"/>
              </a:spcBef>
              <a:spcAft>
                <a:spcPct val="0"/>
              </a:spcAft>
              <a:buClr>
                <a:srgbClr val="66FFFF"/>
              </a:buClr>
              <a:buChar char="•"/>
              <a:defRPr sz="3200" b="1">
                <a:solidFill>
                  <a:schemeClr val="bg1"/>
                </a:solidFill>
                <a:latin typeface="Arial" charset="0"/>
              </a:defRPr>
            </a:lvl6pPr>
            <a:lvl7pPr marL="2971800" indent="-228600" eaLnBrk="0" fontAlgn="base" hangingPunct="0">
              <a:spcBef>
                <a:spcPct val="20000"/>
              </a:spcBef>
              <a:spcAft>
                <a:spcPct val="0"/>
              </a:spcAft>
              <a:buClr>
                <a:srgbClr val="66FFFF"/>
              </a:buClr>
              <a:buChar char="•"/>
              <a:defRPr sz="3200" b="1">
                <a:solidFill>
                  <a:schemeClr val="bg1"/>
                </a:solidFill>
                <a:latin typeface="Arial" charset="0"/>
              </a:defRPr>
            </a:lvl7pPr>
            <a:lvl8pPr marL="3429000" indent="-228600" eaLnBrk="0" fontAlgn="base" hangingPunct="0">
              <a:spcBef>
                <a:spcPct val="20000"/>
              </a:spcBef>
              <a:spcAft>
                <a:spcPct val="0"/>
              </a:spcAft>
              <a:buClr>
                <a:srgbClr val="66FFFF"/>
              </a:buClr>
              <a:buChar char="•"/>
              <a:defRPr sz="3200" b="1">
                <a:solidFill>
                  <a:schemeClr val="bg1"/>
                </a:solidFill>
                <a:latin typeface="Arial" charset="0"/>
              </a:defRPr>
            </a:lvl8pPr>
            <a:lvl9pPr marL="3886200" indent="-228600" eaLnBrk="0" fontAlgn="base" hangingPunct="0">
              <a:spcBef>
                <a:spcPct val="20000"/>
              </a:spcBef>
              <a:spcAft>
                <a:spcPct val="0"/>
              </a:spcAft>
              <a:buClr>
                <a:srgbClr val="66FFFF"/>
              </a:buClr>
              <a:buChar char="•"/>
              <a:defRPr sz="3200" b="1">
                <a:solidFill>
                  <a:schemeClr val="bg1"/>
                </a:solidFill>
                <a:latin typeface="Arial" charset="0"/>
              </a:defRPr>
            </a:lvl9pPr>
          </a:lstStyle>
          <a:p>
            <a:pPr eaLnBrk="1" hangingPunct="1">
              <a:buFontTx/>
              <a:buNone/>
            </a:pPr>
            <a:r>
              <a:rPr lang="en-US" altLang="en-US" sz="2800">
                <a:solidFill>
                  <a:srgbClr val="0070C0"/>
                </a:solidFill>
              </a:rPr>
              <a:t>Praise</a:t>
            </a:r>
          </a:p>
        </p:txBody>
      </p:sp>
      <p:sp>
        <p:nvSpPr>
          <p:cNvPr id="40967" name="TextBox 9"/>
          <p:cNvSpPr txBox="1">
            <a:spLocks noChangeArrowheads="1"/>
          </p:cNvSpPr>
          <p:nvPr/>
        </p:nvSpPr>
        <p:spPr bwMode="auto">
          <a:xfrm>
            <a:off x="1447800" y="4419600"/>
            <a:ext cx="12636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b="1">
                <a:solidFill>
                  <a:schemeClr val="bg1"/>
                </a:solidFill>
                <a:latin typeface="Arial" charset="0"/>
              </a:defRPr>
            </a:lvl1pPr>
            <a:lvl2pPr marL="742950" indent="-285750" eaLnBrk="0" hangingPunct="0">
              <a:defRPr sz="3200" b="1">
                <a:solidFill>
                  <a:schemeClr val="bg1"/>
                </a:solidFill>
                <a:latin typeface="Arial" charset="0"/>
              </a:defRPr>
            </a:lvl2pPr>
            <a:lvl3pPr marL="1143000" indent="-228600" eaLnBrk="0" hangingPunct="0">
              <a:defRPr sz="3200" b="1">
                <a:solidFill>
                  <a:schemeClr val="bg1"/>
                </a:solidFill>
                <a:latin typeface="Arial" charset="0"/>
              </a:defRPr>
            </a:lvl3pPr>
            <a:lvl4pPr marL="1600200" indent="-228600" eaLnBrk="0" hangingPunct="0">
              <a:defRPr sz="3200" b="1">
                <a:solidFill>
                  <a:schemeClr val="bg1"/>
                </a:solidFill>
                <a:latin typeface="Arial" charset="0"/>
              </a:defRPr>
            </a:lvl4pPr>
            <a:lvl5pPr marL="2057400" indent="-228600" eaLnBrk="0" hangingPunct="0">
              <a:defRPr sz="3200" b="1">
                <a:solidFill>
                  <a:schemeClr val="bg1"/>
                </a:solidFill>
                <a:latin typeface="Arial" charset="0"/>
              </a:defRPr>
            </a:lvl5pPr>
            <a:lvl6pPr marL="2514600" indent="-228600" eaLnBrk="0" fontAlgn="base" hangingPunct="0">
              <a:spcBef>
                <a:spcPct val="20000"/>
              </a:spcBef>
              <a:spcAft>
                <a:spcPct val="0"/>
              </a:spcAft>
              <a:buClr>
                <a:srgbClr val="66FFFF"/>
              </a:buClr>
              <a:buChar char="•"/>
              <a:defRPr sz="3200" b="1">
                <a:solidFill>
                  <a:schemeClr val="bg1"/>
                </a:solidFill>
                <a:latin typeface="Arial" charset="0"/>
              </a:defRPr>
            </a:lvl6pPr>
            <a:lvl7pPr marL="2971800" indent="-228600" eaLnBrk="0" fontAlgn="base" hangingPunct="0">
              <a:spcBef>
                <a:spcPct val="20000"/>
              </a:spcBef>
              <a:spcAft>
                <a:spcPct val="0"/>
              </a:spcAft>
              <a:buClr>
                <a:srgbClr val="66FFFF"/>
              </a:buClr>
              <a:buChar char="•"/>
              <a:defRPr sz="3200" b="1">
                <a:solidFill>
                  <a:schemeClr val="bg1"/>
                </a:solidFill>
                <a:latin typeface="Arial" charset="0"/>
              </a:defRPr>
            </a:lvl7pPr>
            <a:lvl8pPr marL="3429000" indent="-228600" eaLnBrk="0" fontAlgn="base" hangingPunct="0">
              <a:spcBef>
                <a:spcPct val="20000"/>
              </a:spcBef>
              <a:spcAft>
                <a:spcPct val="0"/>
              </a:spcAft>
              <a:buClr>
                <a:srgbClr val="66FFFF"/>
              </a:buClr>
              <a:buChar char="•"/>
              <a:defRPr sz="3200" b="1">
                <a:solidFill>
                  <a:schemeClr val="bg1"/>
                </a:solidFill>
                <a:latin typeface="Arial" charset="0"/>
              </a:defRPr>
            </a:lvl8pPr>
            <a:lvl9pPr marL="3886200" indent="-228600" eaLnBrk="0" fontAlgn="base" hangingPunct="0">
              <a:spcBef>
                <a:spcPct val="20000"/>
              </a:spcBef>
              <a:spcAft>
                <a:spcPct val="0"/>
              </a:spcAft>
              <a:buClr>
                <a:srgbClr val="66FFFF"/>
              </a:buClr>
              <a:buChar char="•"/>
              <a:defRPr sz="3200" b="1">
                <a:solidFill>
                  <a:schemeClr val="bg1"/>
                </a:solidFill>
                <a:latin typeface="Arial" charset="0"/>
              </a:defRPr>
            </a:lvl9pPr>
          </a:lstStyle>
          <a:p>
            <a:pPr eaLnBrk="1" hangingPunct="1">
              <a:buFontTx/>
              <a:buNone/>
            </a:pPr>
            <a:r>
              <a:rPr lang="en-US" altLang="en-US" sz="2800">
                <a:solidFill>
                  <a:srgbClr val="0070C0"/>
                </a:solidFill>
              </a:rPr>
              <a:t>Praise</a:t>
            </a:r>
          </a:p>
        </p:txBody>
      </p:sp>
      <p:sp>
        <p:nvSpPr>
          <p:cNvPr id="11" name="Right Arrow 10"/>
          <p:cNvSpPr/>
          <p:nvPr/>
        </p:nvSpPr>
        <p:spPr>
          <a:xfrm>
            <a:off x="2527300" y="3249613"/>
            <a:ext cx="977900" cy="484187"/>
          </a:xfrm>
          <a:prstGeom prst="rightArrow">
            <a:avLst/>
          </a:prstGeom>
          <a:solidFill>
            <a:srgbClr val="A4326B"/>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C00000"/>
              </a:solidFill>
            </a:endParaRPr>
          </a:p>
        </p:txBody>
      </p:sp>
      <p:sp>
        <p:nvSpPr>
          <p:cNvPr id="40969" name="TextBox 11"/>
          <p:cNvSpPr txBox="1">
            <a:spLocks noChangeArrowheads="1"/>
          </p:cNvSpPr>
          <p:nvPr/>
        </p:nvSpPr>
        <p:spPr bwMode="auto">
          <a:xfrm>
            <a:off x="838200" y="3209925"/>
            <a:ext cx="17224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b="1">
                <a:solidFill>
                  <a:schemeClr val="bg1"/>
                </a:solidFill>
                <a:latin typeface="Arial" charset="0"/>
              </a:defRPr>
            </a:lvl1pPr>
            <a:lvl2pPr marL="742950" indent="-285750" eaLnBrk="0" hangingPunct="0">
              <a:defRPr sz="3200" b="1">
                <a:solidFill>
                  <a:schemeClr val="bg1"/>
                </a:solidFill>
                <a:latin typeface="Arial" charset="0"/>
              </a:defRPr>
            </a:lvl2pPr>
            <a:lvl3pPr marL="1143000" indent="-228600" eaLnBrk="0" hangingPunct="0">
              <a:defRPr sz="3200" b="1">
                <a:solidFill>
                  <a:schemeClr val="bg1"/>
                </a:solidFill>
                <a:latin typeface="Arial" charset="0"/>
              </a:defRPr>
            </a:lvl3pPr>
            <a:lvl4pPr marL="1600200" indent="-228600" eaLnBrk="0" hangingPunct="0">
              <a:defRPr sz="3200" b="1">
                <a:solidFill>
                  <a:schemeClr val="bg1"/>
                </a:solidFill>
                <a:latin typeface="Arial" charset="0"/>
              </a:defRPr>
            </a:lvl4pPr>
            <a:lvl5pPr marL="2057400" indent="-228600" eaLnBrk="0" hangingPunct="0">
              <a:defRPr sz="3200" b="1">
                <a:solidFill>
                  <a:schemeClr val="bg1"/>
                </a:solidFill>
                <a:latin typeface="Arial" charset="0"/>
              </a:defRPr>
            </a:lvl5pPr>
            <a:lvl6pPr marL="2514600" indent="-228600" eaLnBrk="0" fontAlgn="base" hangingPunct="0">
              <a:spcBef>
                <a:spcPct val="20000"/>
              </a:spcBef>
              <a:spcAft>
                <a:spcPct val="0"/>
              </a:spcAft>
              <a:buClr>
                <a:srgbClr val="66FFFF"/>
              </a:buClr>
              <a:buChar char="•"/>
              <a:defRPr sz="3200" b="1">
                <a:solidFill>
                  <a:schemeClr val="bg1"/>
                </a:solidFill>
                <a:latin typeface="Arial" charset="0"/>
              </a:defRPr>
            </a:lvl6pPr>
            <a:lvl7pPr marL="2971800" indent="-228600" eaLnBrk="0" fontAlgn="base" hangingPunct="0">
              <a:spcBef>
                <a:spcPct val="20000"/>
              </a:spcBef>
              <a:spcAft>
                <a:spcPct val="0"/>
              </a:spcAft>
              <a:buClr>
                <a:srgbClr val="66FFFF"/>
              </a:buClr>
              <a:buChar char="•"/>
              <a:defRPr sz="3200" b="1">
                <a:solidFill>
                  <a:schemeClr val="bg1"/>
                </a:solidFill>
                <a:latin typeface="Arial" charset="0"/>
              </a:defRPr>
            </a:lvl7pPr>
            <a:lvl8pPr marL="3429000" indent="-228600" eaLnBrk="0" fontAlgn="base" hangingPunct="0">
              <a:spcBef>
                <a:spcPct val="20000"/>
              </a:spcBef>
              <a:spcAft>
                <a:spcPct val="0"/>
              </a:spcAft>
              <a:buClr>
                <a:srgbClr val="66FFFF"/>
              </a:buClr>
              <a:buChar char="•"/>
              <a:defRPr sz="3200" b="1">
                <a:solidFill>
                  <a:schemeClr val="bg1"/>
                </a:solidFill>
                <a:latin typeface="Arial" charset="0"/>
              </a:defRPr>
            </a:lvl8pPr>
            <a:lvl9pPr marL="3886200" indent="-228600" eaLnBrk="0" fontAlgn="base" hangingPunct="0">
              <a:spcBef>
                <a:spcPct val="20000"/>
              </a:spcBef>
              <a:spcAft>
                <a:spcPct val="0"/>
              </a:spcAft>
              <a:buClr>
                <a:srgbClr val="66FFFF"/>
              </a:buClr>
              <a:buChar char="•"/>
              <a:defRPr sz="3200" b="1">
                <a:solidFill>
                  <a:schemeClr val="bg1"/>
                </a:solidFill>
                <a:latin typeface="Arial" charset="0"/>
              </a:defRPr>
            </a:lvl9pPr>
          </a:lstStyle>
          <a:p>
            <a:pPr eaLnBrk="1" hangingPunct="1">
              <a:buFontTx/>
              <a:buNone/>
            </a:pPr>
            <a:r>
              <a:rPr lang="en-US" altLang="en-US" sz="2800">
                <a:solidFill>
                  <a:srgbClr val="A4326B"/>
                </a:solidFill>
              </a:rPr>
              <a:t>Criticism</a:t>
            </a:r>
          </a:p>
        </p:txBody>
      </p:sp>
      <p:pic>
        <p:nvPicPr>
          <p:cNvPr id="40970" name="Picture 12" descr="Sandwich feedback is ineffective since employees get tuned in to the patter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1752600"/>
            <a:ext cx="39624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E369AF87-F0F2-4821-9497-0DF5526E2B5D}" type="slidenum">
              <a:rPr lang="en-US" smtClean="0"/>
              <a:t>37</a:t>
            </a:fld>
            <a:endParaRPr lang="en-US" dirty="0"/>
          </a:p>
        </p:txBody>
      </p:sp>
    </p:spTree>
    <p:extLst>
      <p:ext uri="{BB962C8B-B14F-4D97-AF65-F5344CB8AC3E}">
        <p14:creationId xmlns:p14="http://schemas.microsoft.com/office/powerpoint/2010/main" val="415840475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normAutofit fontScale="90000"/>
          </a:bodyPr>
          <a:lstStyle/>
          <a:p>
            <a:r>
              <a:rPr lang="en-US" altLang="en-US" sz="4000" dirty="0" smtClean="0"/>
              <a:t>Key Points for Facilitating a Training</a:t>
            </a:r>
          </a:p>
        </p:txBody>
      </p:sp>
      <p:sp>
        <p:nvSpPr>
          <p:cNvPr id="41987" name="Rectangle 3"/>
          <p:cNvSpPr>
            <a:spLocks noGrp="1" noChangeArrowheads="1"/>
          </p:cNvSpPr>
          <p:nvPr>
            <p:ph idx="1"/>
          </p:nvPr>
        </p:nvSpPr>
        <p:spPr/>
        <p:txBody>
          <a:bodyPr>
            <a:normAutofit/>
          </a:bodyPr>
          <a:lstStyle/>
          <a:p>
            <a:pPr eaLnBrk="1" hangingPunct="1"/>
            <a:r>
              <a:rPr lang="en-US" altLang="en-US" sz="2800" dirty="0" smtClean="0"/>
              <a:t>Be prepared!</a:t>
            </a:r>
          </a:p>
          <a:p>
            <a:pPr lvl="1" eaLnBrk="1" hangingPunct="1"/>
            <a:r>
              <a:rPr lang="en-US" altLang="en-US" sz="2400" dirty="0" smtClean="0"/>
              <a:t>Practice before you train</a:t>
            </a:r>
          </a:p>
          <a:p>
            <a:pPr lvl="1" eaLnBrk="1" hangingPunct="1"/>
            <a:r>
              <a:rPr lang="en-US" altLang="en-US" sz="2400" dirty="0" smtClean="0"/>
              <a:t>Know the material and how it is structured</a:t>
            </a:r>
          </a:p>
          <a:p>
            <a:pPr eaLnBrk="1" hangingPunct="1"/>
            <a:r>
              <a:rPr lang="en-US" altLang="en-US" sz="2800" dirty="0" smtClean="0"/>
              <a:t>Use organizational skills to keep the training on task in the allotted time</a:t>
            </a:r>
          </a:p>
          <a:p>
            <a:pPr eaLnBrk="1" hangingPunct="1"/>
            <a:r>
              <a:rPr lang="en-US" altLang="en-US" sz="2800" dirty="0" smtClean="0"/>
              <a:t>Demonstrate effective communication skills – teach by example! Use the skills you are trying to teach</a:t>
            </a:r>
          </a:p>
        </p:txBody>
      </p:sp>
      <p:sp>
        <p:nvSpPr>
          <p:cNvPr id="2" name="Slide Number Placeholder 1"/>
          <p:cNvSpPr>
            <a:spLocks noGrp="1"/>
          </p:cNvSpPr>
          <p:nvPr>
            <p:ph type="sldNum" sz="quarter" idx="12"/>
          </p:nvPr>
        </p:nvSpPr>
        <p:spPr/>
        <p:txBody>
          <a:bodyPr/>
          <a:lstStyle/>
          <a:p>
            <a:fld id="{E369AF87-F0F2-4821-9497-0DF5526E2B5D}" type="slidenum">
              <a:rPr lang="en-US" smtClean="0"/>
              <a:t>38</a:t>
            </a:fld>
            <a:endParaRPr lang="en-US" dirty="0"/>
          </a:p>
        </p:txBody>
      </p:sp>
    </p:spTree>
    <p:extLst>
      <p:ext uri="{BB962C8B-B14F-4D97-AF65-F5344CB8AC3E}">
        <p14:creationId xmlns:p14="http://schemas.microsoft.com/office/powerpoint/2010/main" val="1889615135"/>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Learning and teaching </a:t>
            </a:r>
            <a:r>
              <a:rPr lang="en-US" sz="3600" dirty="0" smtClean="0"/>
              <a:t>Credo</a:t>
            </a:r>
            <a:endParaRPr lang="en-US" dirty="0"/>
          </a:p>
        </p:txBody>
      </p:sp>
      <p:sp>
        <p:nvSpPr>
          <p:cNvPr id="6" name="Content Placeholder 5"/>
          <p:cNvSpPr>
            <a:spLocks noGrp="1"/>
          </p:cNvSpPr>
          <p:nvPr>
            <p:ph idx="1"/>
          </p:nvPr>
        </p:nvSpPr>
        <p:spPr>
          <a:xfrm>
            <a:off x="457200" y="1951037"/>
            <a:ext cx="8229600" cy="4373563"/>
          </a:xfrm>
        </p:spPr>
        <p:txBody>
          <a:bodyPr vert="horz" lIns="91440" tIns="45720" rIns="91440" bIns="45720" rtlCol="0">
            <a:normAutofit/>
          </a:bodyPr>
          <a:lstStyle/>
          <a:p>
            <a:r>
              <a:rPr lang="en-US" sz="2800" dirty="0"/>
              <a:t>What I hear, I forget. </a:t>
            </a:r>
          </a:p>
          <a:p>
            <a:r>
              <a:rPr lang="en-US" sz="2800" dirty="0"/>
              <a:t>What I hear and see, I remember a little. </a:t>
            </a:r>
          </a:p>
          <a:p>
            <a:r>
              <a:rPr lang="en-US" sz="2800" dirty="0"/>
              <a:t>What I hear, see and discuss, I begin to understand. </a:t>
            </a:r>
          </a:p>
          <a:p>
            <a:r>
              <a:rPr lang="en-US" sz="2800" dirty="0"/>
              <a:t>What I hear, see, discuss and do, I acquire knowledge and skill. </a:t>
            </a:r>
          </a:p>
          <a:p>
            <a:r>
              <a:rPr lang="en-US" sz="2800" dirty="0"/>
              <a:t>What I teach to another, I master.</a:t>
            </a:r>
          </a:p>
        </p:txBody>
      </p:sp>
      <p:sp>
        <p:nvSpPr>
          <p:cNvPr id="3" name="Slide Number Placeholder 2"/>
          <p:cNvSpPr>
            <a:spLocks noGrp="1"/>
          </p:cNvSpPr>
          <p:nvPr>
            <p:ph type="sldNum" sz="quarter" idx="12"/>
          </p:nvPr>
        </p:nvSpPr>
        <p:spPr/>
        <p:txBody>
          <a:bodyPr/>
          <a:lstStyle/>
          <a:p>
            <a:fld id="{E369AF87-F0F2-4821-9497-0DF5526E2B5D}" type="slidenum">
              <a:rPr lang="en-US" smtClean="0"/>
              <a:t>39</a:t>
            </a:fld>
            <a:endParaRPr lang="en-US" dirty="0"/>
          </a:p>
        </p:txBody>
      </p:sp>
    </p:spTree>
    <p:extLst>
      <p:ext uri="{BB962C8B-B14F-4D97-AF65-F5344CB8AC3E}">
        <p14:creationId xmlns:p14="http://schemas.microsoft.com/office/powerpoint/2010/main" val="36384299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pPr eaLnBrk="1" hangingPunct="1"/>
            <a:r>
              <a:rPr lang="en-US" altLang="en-US" sz="4000" dirty="0" smtClean="0"/>
              <a:t>Common Characteristics</a:t>
            </a:r>
          </a:p>
        </p:txBody>
      </p:sp>
      <p:sp>
        <p:nvSpPr>
          <p:cNvPr id="2" name="Text Placeholder 1"/>
          <p:cNvSpPr>
            <a:spLocks noGrp="1"/>
          </p:cNvSpPr>
          <p:nvPr>
            <p:ph type="body" idx="1"/>
          </p:nvPr>
        </p:nvSpPr>
        <p:spPr>
          <a:ln>
            <a:solidFill>
              <a:schemeClr val="bg2">
                <a:lumMod val="25000"/>
              </a:schemeClr>
            </a:solidFill>
          </a:ln>
        </p:spPr>
        <p:txBody>
          <a:bodyPr/>
          <a:lstStyle/>
          <a:p>
            <a:r>
              <a:rPr lang="en-US" altLang="en-US" sz="2400" dirty="0"/>
              <a:t>Outstanding Teachers</a:t>
            </a:r>
            <a:endParaRPr lang="en-US" dirty="0"/>
          </a:p>
        </p:txBody>
      </p:sp>
      <p:sp>
        <p:nvSpPr>
          <p:cNvPr id="7171" name="Rectangle 9"/>
          <p:cNvSpPr>
            <a:spLocks noGrp="1" noChangeArrowheads="1"/>
          </p:cNvSpPr>
          <p:nvPr>
            <p:ph sz="half" idx="2"/>
          </p:nvPr>
        </p:nvSpPr>
        <p:spPr>
          <a:ln>
            <a:solidFill>
              <a:schemeClr val="bg2">
                <a:lumMod val="25000"/>
              </a:schemeClr>
            </a:solidFill>
          </a:ln>
        </p:spPr>
        <p:txBody>
          <a:bodyPr>
            <a:normAutofit/>
          </a:bodyPr>
          <a:lstStyle/>
          <a:p>
            <a:r>
              <a:rPr lang="en-US" altLang="en-US" sz="2000" dirty="0" smtClean="0"/>
              <a:t>Cooperative</a:t>
            </a:r>
          </a:p>
          <a:p>
            <a:pPr eaLnBrk="1" hangingPunct="1"/>
            <a:r>
              <a:rPr lang="en-US" altLang="en-US" sz="2000" dirty="0" smtClean="0"/>
              <a:t>Considerate    	  </a:t>
            </a:r>
          </a:p>
          <a:p>
            <a:pPr eaLnBrk="1" hangingPunct="1"/>
            <a:r>
              <a:rPr lang="en-US" altLang="en-US" sz="2000" dirty="0" smtClean="0"/>
              <a:t>Patient	</a:t>
            </a:r>
          </a:p>
          <a:p>
            <a:pPr eaLnBrk="1" hangingPunct="1"/>
            <a:r>
              <a:rPr lang="en-US" altLang="en-US" sz="2000" dirty="0" smtClean="0"/>
              <a:t>Pleasant 		</a:t>
            </a:r>
          </a:p>
          <a:p>
            <a:pPr eaLnBrk="1" hangingPunct="1"/>
            <a:r>
              <a:rPr lang="en-US" altLang="en-US" sz="2000" dirty="0" smtClean="0"/>
              <a:t>Fair, Impartial</a:t>
            </a:r>
          </a:p>
          <a:p>
            <a:pPr eaLnBrk="1" hangingPunct="1"/>
            <a:r>
              <a:rPr lang="en-US" altLang="en-US" sz="2000" dirty="0" smtClean="0"/>
              <a:t>Sense of humor	</a:t>
            </a:r>
          </a:p>
          <a:p>
            <a:pPr eaLnBrk="1" hangingPunct="1"/>
            <a:r>
              <a:rPr lang="en-US" altLang="en-US" sz="2000" dirty="0" smtClean="0"/>
              <a:t>Good disposition	</a:t>
            </a:r>
          </a:p>
          <a:p>
            <a:pPr eaLnBrk="1" hangingPunct="1"/>
            <a:r>
              <a:rPr lang="en-US" altLang="en-US" sz="2000" dirty="0" smtClean="0"/>
              <a:t>Interest in students </a:t>
            </a:r>
          </a:p>
          <a:p>
            <a:pPr eaLnBrk="1" hangingPunct="1"/>
            <a:r>
              <a:rPr lang="en-US" altLang="en-US" sz="2000" dirty="0" smtClean="0"/>
              <a:t>Knowledge of subject</a:t>
            </a:r>
          </a:p>
        </p:txBody>
      </p:sp>
      <p:sp>
        <p:nvSpPr>
          <p:cNvPr id="3" name="Text Placeholder 2"/>
          <p:cNvSpPr>
            <a:spLocks noGrp="1"/>
          </p:cNvSpPr>
          <p:nvPr>
            <p:ph type="body" sz="quarter" idx="3"/>
          </p:nvPr>
        </p:nvSpPr>
        <p:spPr>
          <a:ln>
            <a:solidFill>
              <a:schemeClr val="bg2">
                <a:lumMod val="25000"/>
              </a:schemeClr>
            </a:solidFill>
          </a:ln>
        </p:spPr>
        <p:txBody>
          <a:bodyPr vert="horz" lIns="91440" tIns="45720" rIns="91440" bIns="45720" rtlCol="0" anchor="b">
            <a:noAutofit/>
          </a:bodyPr>
          <a:lstStyle/>
          <a:p>
            <a:r>
              <a:rPr lang="en-US" sz="2400" dirty="0"/>
              <a:t>Worst Teachers</a:t>
            </a:r>
          </a:p>
        </p:txBody>
      </p:sp>
      <p:sp>
        <p:nvSpPr>
          <p:cNvPr id="4" name="Content Placeholder 3"/>
          <p:cNvSpPr>
            <a:spLocks noGrp="1"/>
          </p:cNvSpPr>
          <p:nvPr>
            <p:ph sz="quarter" idx="4"/>
          </p:nvPr>
        </p:nvSpPr>
        <p:spPr>
          <a:ln>
            <a:solidFill>
              <a:schemeClr val="bg2">
                <a:lumMod val="25000"/>
              </a:schemeClr>
            </a:solidFill>
          </a:ln>
        </p:spPr>
        <p:txBody>
          <a:bodyPr vert="horz" lIns="91440" tIns="45720" rIns="91440" bIns="45720" rtlCol="0">
            <a:normAutofit/>
          </a:bodyPr>
          <a:lstStyle/>
          <a:p>
            <a:r>
              <a:rPr lang="en-US" sz="2000" dirty="0"/>
              <a:t>Never smiles</a:t>
            </a:r>
          </a:p>
          <a:p>
            <a:r>
              <a:rPr lang="en-US" sz="2000" dirty="0"/>
              <a:t>Sarcastic   </a:t>
            </a:r>
          </a:p>
          <a:p>
            <a:r>
              <a:rPr lang="en-US" sz="2000" dirty="0"/>
              <a:t>Quick tempered</a:t>
            </a:r>
          </a:p>
          <a:p>
            <a:r>
              <a:rPr lang="en-US" sz="2000" dirty="0"/>
              <a:t>Explanations not clear</a:t>
            </a:r>
          </a:p>
          <a:p>
            <a:r>
              <a:rPr lang="en-US" sz="2000" dirty="0"/>
              <a:t>Partial; has favorites</a:t>
            </a:r>
          </a:p>
          <a:p>
            <a:r>
              <a:rPr lang="en-US" sz="2000" dirty="0"/>
              <a:t>“Picks on” some</a:t>
            </a:r>
          </a:p>
          <a:p>
            <a:r>
              <a:rPr lang="en-US" sz="2000" dirty="0"/>
              <a:t>Superior and aloof</a:t>
            </a:r>
          </a:p>
          <a:p>
            <a:r>
              <a:rPr lang="en-US" sz="2000" dirty="0"/>
              <a:t>Over-bearing</a:t>
            </a:r>
          </a:p>
          <a:p>
            <a:r>
              <a:rPr lang="en-US" sz="2000" dirty="0"/>
              <a:t>Not friendly </a:t>
            </a:r>
          </a:p>
          <a:p>
            <a:endParaRPr lang="en-US" sz="2000" dirty="0"/>
          </a:p>
        </p:txBody>
      </p:sp>
      <p:sp>
        <p:nvSpPr>
          <p:cNvPr id="5" name="Slide Number Placeholder 4"/>
          <p:cNvSpPr>
            <a:spLocks noGrp="1"/>
          </p:cNvSpPr>
          <p:nvPr>
            <p:ph type="sldNum" sz="quarter" idx="12"/>
          </p:nvPr>
        </p:nvSpPr>
        <p:spPr/>
        <p:txBody>
          <a:bodyPr/>
          <a:lstStyle/>
          <a:p>
            <a:fld id="{E369AF87-F0F2-4821-9497-0DF5526E2B5D}" type="slidenum">
              <a:rPr lang="en-US" smtClean="0"/>
              <a:t>4</a:t>
            </a:fld>
            <a:endParaRPr lang="en-US" dirty="0"/>
          </a:p>
        </p:txBody>
      </p:sp>
    </p:spTree>
    <p:extLst>
      <p:ext uri="{BB962C8B-B14F-4D97-AF65-F5344CB8AC3E}">
        <p14:creationId xmlns:p14="http://schemas.microsoft.com/office/powerpoint/2010/main" val="167434311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171">
                                            <p:bg/>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71">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171">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171">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171">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171">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171">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171">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171">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0" end="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bg/>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
                                            <p:bg/>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
                                            <p:txEl>
                                              <p:pRg st="0" end="0"/>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
                                            <p:txEl>
                                              <p:pRg st="1" end="1"/>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
                                            <p:txEl>
                                              <p:pRg st="2" end="2"/>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
                                            <p:txEl>
                                              <p:pRg st="3" end="3"/>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
                                            <p:txEl>
                                              <p:pRg st="4" end="4"/>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
                                            <p:txEl>
                                              <p:pRg st="5" end="5"/>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
                                            <p:txEl>
                                              <p:pRg st="6" end="6"/>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
                                            <p:txEl>
                                              <p:pRg st="7" end="7"/>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animBg="1"/>
      <p:bldP spid="7171" grpId="0" uiExpand="1" build="p" animBg="1"/>
      <p:bldP spid="3" grpId="0" uiExpand="1" build="p" animBg="1"/>
      <p:bldP spid="4" grpId="0" uiExpand="1"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4000" dirty="0" smtClean="0"/>
              <a:t>Training Basics</a:t>
            </a:r>
          </a:p>
        </p:txBody>
      </p:sp>
      <p:sp>
        <p:nvSpPr>
          <p:cNvPr id="8195" name="Rectangle 3"/>
          <p:cNvSpPr>
            <a:spLocks noGrp="1" noChangeArrowheads="1"/>
          </p:cNvSpPr>
          <p:nvPr>
            <p:ph idx="1"/>
          </p:nvPr>
        </p:nvSpPr>
        <p:spPr/>
        <p:txBody>
          <a:bodyPr vert="horz" lIns="91440" tIns="45720" rIns="91440" bIns="45720" rtlCol="0">
            <a:normAutofit/>
          </a:bodyPr>
          <a:lstStyle/>
          <a:p>
            <a:pPr>
              <a:lnSpc>
                <a:spcPct val="150000"/>
              </a:lnSpc>
            </a:pPr>
            <a:r>
              <a:rPr lang="en-US" altLang="en-US" dirty="0"/>
              <a:t>Know Your Audience</a:t>
            </a:r>
          </a:p>
          <a:p>
            <a:pPr>
              <a:lnSpc>
                <a:spcPct val="150000"/>
              </a:lnSpc>
            </a:pPr>
            <a:r>
              <a:rPr lang="en-US" altLang="en-US" dirty="0"/>
              <a:t>Use Adult Learning Principles</a:t>
            </a:r>
          </a:p>
          <a:p>
            <a:pPr>
              <a:lnSpc>
                <a:spcPct val="150000"/>
              </a:lnSpc>
            </a:pPr>
            <a:r>
              <a:rPr lang="en-US" altLang="en-US" dirty="0"/>
              <a:t>Be Prepared to Train</a:t>
            </a:r>
          </a:p>
          <a:p>
            <a:pPr>
              <a:lnSpc>
                <a:spcPct val="150000"/>
              </a:lnSpc>
            </a:pPr>
            <a:r>
              <a:rPr lang="en-US" altLang="en-US" dirty="0"/>
              <a:t>Manage the Training</a:t>
            </a:r>
          </a:p>
          <a:p>
            <a:pPr>
              <a:lnSpc>
                <a:spcPct val="150000"/>
              </a:lnSpc>
            </a:pPr>
            <a:r>
              <a:rPr lang="en-US" altLang="en-US" dirty="0"/>
              <a:t>Communicate Effectively</a:t>
            </a:r>
          </a:p>
          <a:p>
            <a:pPr>
              <a:lnSpc>
                <a:spcPct val="150000"/>
              </a:lnSpc>
            </a:pPr>
            <a:r>
              <a:rPr lang="en-US" altLang="en-US" dirty="0"/>
              <a:t>Engage the Participants</a:t>
            </a:r>
          </a:p>
        </p:txBody>
      </p:sp>
      <p:sp>
        <p:nvSpPr>
          <p:cNvPr id="2" name="Slide Number Placeholder 1"/>
          <p:cNvSpPr>
            <a:spLocks noGrp="1"/>
          </p:cNvSpPr>
          <p:nvPr>
            <p:ph type="sldNum" sz="quarter" idx="12"/>
          </p:nvPr>
        </p:nvSpPr>
        <p:spPr/>
        <p:txBody>
          <a:bodyPr/>
          <a:lstStyle/>
          <a:p>
            <a:fld id="{E369AF87-F0F2-4821-9497-0DF5526E2B5D}" type="slidenum">
              <a:rPr lang="en-US" smtClean="0"/>
              <a:t>5</a:t>
            </a:fld>
            <a:endParaRPr lang="en-US" dirty="0"/>
          </a:p>
        </p:txBody>
      </p:sp>
    </p:spTree>
    <p:extLst>
      <p:ext uri="{BB962C8B-B14F-4D97-AF65-F5344CB8AC3E}">
        <p14:creationId xmlns:p14="http://schemas.microsoft.com/office/powerpoint/2010/main" val="37474485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736456" y="3352799"/>
            <a:ext cx="7696200" cy="1295401"/>
          </a:xfrm>
        </p:spPr>
        <p:txBody>
          <a:bodyPr>
            <a:normAutofit fontScale="90000"/>
          </a:bodyPr>
          <a:lstStyle/>
          <a:p>
            <a:pPr algn="ctr" eaLnBrk="1" hangingPunct="1"/>
            <a:r>
              <a:rPr lang="en-US" altLang="en-US" sz="5400" dirty="0" smtClean="0"/>
              <a:t>Know Your Audience</a:t>
            </a:r>
          </a:p>
        </p:txBody>
      </p:sp>
      <p:sp>
        <p:nvSpPr>
          <p:cNvPr id="6" name="Text Placeholder 5"/>
          <p:cNvSpPr>
            <a:spLocks noGrp="1"/>
          </p:cNvSpPr>
          <p:nvPr>
            <p:ph type="body" idx="1"/>
          </p:nvPr>
        </p:nvSpPr>
        <p:spPr/>
        <p:txBody>
          <a:bodyPr/>
          <a:lstStyle/>
          <a:p>
            <a:endParaRPr lang="en-US" dirty="0"/>
          </a:p>
        </p:txBody>
      </p:sp>
      <p:sp>
        <p:nvSpPr>
          <p:cNvPr id="2" name="Slide Number Placeholder 1"/>
          <p:cNvSpPr>
            <a:spLocks noGrp="1"/>
          </p:cNvSpPr>
          <p:nvPr>
            <p:ph type="sldNum" sz="quarter" idx="12"/>
          </p:nvPr>
        </p:nvSpPr>
        <p:spPr/>
        <p:txBody>
          <a:bodyPr/>
          <a:lstStyle/>
          <a:p>
            <a:fld id="{E369AF87-F0F2-4821-9497-0DF5526E2B5D}" type="slidenum">
              <a:rPr lang="en-US" smtClean="0"/>
              <a:t>6</a:t>
            </a:fld>
            <a:endParaRPr lang="en-US" dirty="0"/>
          </a:p>
        </p:txBody>
      </p:sp>
    </p:spTree>
    <p:extLst>
      <p:ext uri="{BB962C8B-B14F-4D97-AF65-F5344CB8AC3E}">
        <p14:creationId xmlns:p14="http://schemas.microsoft.com/office/powerpoint/2010/main" val="222779043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eaLnBrk="1" hangingPunct="1"/>
            <a:r>
              <a:rPr lang="en-US" altLang="en-US" sz="4000" dirty="0" smtClean="0"/>
              <a:t>Why Know Your Audience?</a:t>
            </a:r>
          </a:p>
        </p:txBody>
      </p:sp>
      <p:graphicFrame>
        <p:nvGraphicFramePr>
          <p:cNvPr id="3" name="Diagram 2"/>
          <p:cNvGraphicFramePr/>
          <p:nvPr>
            <p:extLst>
              <p:ext uri="{D42A27DB-BD31-4B8C-83A1-F6EECF244321}">
                <p14:modId xmlns:p14="http://schemas.microsoft.com/office/powerpoint/2010/main" val="1682983973"/>
              </p:ext>
            </p:extLst>
          </p:nvPr>
        </p:nvGraphicFramePr>
        <p:xfrm>
          <a:off x="762000" y="2032000"/>
          <a:ext cx="77724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p:txBody>
          <a:bodyPr/>
          <a:lstStyle/>
          <a:p>
            <a:fld id="{E369AF87-F0F2-4821-9497-0DF5526E2B5D}" type="slidenum">
              <a:rPr lang="en-US" smtClean="0"/>
              <a:t>7</a:t>
            </a:fld>
            <a:endParaRPr lang="en-US" dirty="0"/>
          </a:p>
        </p:txBody>
      </p:sp>
    </p:spTree>
    <p:extLst>
      <p:ext uri="{BB962C8B-B14F-4D97-AF65-F5344CB8AC3E}">
        <p14:creationId xmlns:p14="http://schemas.microsoft.com/office/powerpoint/2010/main" val="10160481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hangingPunct="1"/>
            <a:r>
              <a:rPr lang="en-US" altLang="en-US" sz="4000" dirty="0" smtClean="0"/>
              <a:t>What You Need to Know About Your Audience</a:t>
            </a:r>
          </a:p>
        </p:txBody>
      </p:sp>
      <p:grpSp>
        <p:nvGrpSpPr>
          <p:cNvPr id="5" name="Group 4"/>
          <p:cNvGrpSpPr/>
          <p:nvPr/>
        </p:nvGrpSpPr>
        <p:grpSpPr>
          <a:xfrm>
            <a:off x="381000" y="1678575"/>
            <a:ext cx="8534400" cy="5024848"/>
            <a:chOff x="381000" y="1678575"/>
            <a:chExt cx="8534400" cy="5024848"/>
          </a:xfrm>
          <a:solidFill>
            <a:schemeClr val="accent2"/>
          </a:solidFill>
        </p:grpSpPr>
        <p:sp>
          <p:nvSpPr>
            <p:cNvPr id="6" name="Freeform 5"/>
            <p:cNvSpPr/>
            <p:nvPr/>
          </p:nvSpPr>
          <p:spPr>
            <a:xfrm>
              <a:off x="381000" y="1678575"/>
              <a:ext cx="4053840" cy="441240"/>
            </a:xfrm>
            <a:custGeom>
              <a:avLst/>
              <a:gdLst>
                <a:gd name="connsiteX0" fmla="*/ 0 w 4053840"/>
                <a:gd name="connsiteY0" fmla="*/ 0 h 441238"/>
                <a:gd name="connsiteX1" fmla="*/ 3833221 w 4053840"/>
                <a:gd name="connsiteY1" fmla="*/ 0 h 441238"/>
                <a:gd name="connsiteX2" fmla="*/ 4053840 w 4053840"/>
                <a:gd name="connsiteY2" fmla="*/ 220619 h 441238"/>
                <a:gd name="connsiteX3" fmla="*/ 3833221 w 4053840"/>
                <a:gd name="connsiteY3" fmla="*/ 441238 h 441238"/>
                <a:gd name="connsiteX4" fmla="*/ 0 w 4053840"/>
                <a:gd name="connsiteY4" fmla="*/ 441238 h 441238"/>
                <a:gd name="connsiteX5" fmla="*/ 0 w 4053840"/>
                <a:gd name="connsiteY5" fmla="*/ 0 h 441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3840" h="441238">
                  <a:moveTo>
                    <a:pt x="4053840" y="441237"/>
                  </a:moveTo>
                  <a:lnTo>
                    <a:pt x="220619" y="441237"/>
                  </a:lnTo>
                  <a:lnTo>
                    <a:pt x="0" y="220619"/>
                  </a:lnTo>
                  <a:lnTo>
                    <a:pt x="220619" y="1"/>
                  </a:lnTo>
                  <a:lnTo>
                    <a:pt x="4053840" y="1"/>
                  </a:lnTo>
                  <a:lnTo>
                    <a:pt x="4053840" y="441237"/>
                  </a:lnTo>
                  <a:close/>
                </a:path>
              </a:pathLst>
            </a:custGeom>
            <a:grp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304883" tIns="121921" rIns="227584" bIns="121921" numCol="1" spcCol="1270" anchor="ctr" anchorCtr="0">
              <a:noAutofit/>
            </a:bodyPr>
            <a:lstStyle/>
            <a:p>
              <a:pPr lvl="0" algn="ctr" defTabSz="1422400">
                <a:lnSpc>
                  <a:spcPct val="90000"/>
                </a:lnSpc>
                <a:spcBef>
                  <a:spcPct val="0"/>
                </a:spcBef>
                <a:spcAft>
                  <a:spcPct val="35000"/>
                </a:spcAft>
              </a:pPr>
              <a:r>
                <a:rPr lang="en-US" sz="3200" kern="1200" dirty="0" smtClean="0">
                  <a:solidFill>
                    <a:schemeClr val="bg2">
                      <a:lumMod val="10000"/>
                    </a:schemeClr>
                  </a:solidFill>
                </a:rPr>
                <a:t>Experience</a:t>
              </a:r>
              <a:endParaRPr lang="en-US" sz="3200" kern="1200" dirty="0">
                <a:solidFill>
                  <a:schemeClr val="bg2">
                    <a:lumMod val="10000"/>
                  </a:schemeClr>
                </a:solidFill>
              </a:endParaRPr>
            </a:p>
          </p:txBody>
        </p:sp>
        <p:sp>
          <p:nvSpPr>
            <p:cNvPr id="8" name="Freeform 7"/>
            <p:cNvSpPr/>
            <p:nvPr/>
          </p:nvSpPr>
          <p:spPr>
            <a:xfrm>
              <a:off x="746760" y="2251526"/>
              <a:ext cx="4053840" cy="441240"/>
            </a:xfrm>
            <a:custGeom>
              <a:avLst/>
              <a:gdLst>
                <a:gd name="connsiteX0" fmla="*/ 0 w 4053840"/>
                <a:gd name="connsiteY0" fmla="*/ 0 h 441238"/>
                <a:gd name="connsiteX1" fmla="*/ 3833221 w 4053840"/>
                <a:gd name="connsiteY1" fmla="*/ 0 h 441238"/>
                <a:gd name="connsiteX2" fmla="*/ 4053840 w 4053840"/>
                <a:gd name="connsiteY2" fmla="*/ 220619 h 441238"/>
                <a:gd name="connsiteX3" fmla="*/ 3833221 w 4053840"/>
                <a:gd name="connsiteY3" fmla="*/ 441238 h 441238"/>
                <a:gd name="connsiteX4" fmla="*/ 0 w 4053840"/>
                <a:gd name="connsiteY4" fmla="*/ 441238 h 441238"/>
                <a:gd name="connsiteX5" fmla="*/ 0 w 4053840"/>
                <a:gd name="connsiteY5" fmla="*/ 0 h 441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3840" h="441238">
                  <a:moveTo>
                    <a:pt x="4053840" y="441237"/>
                  </a:moveTo>
                  <a:lnTo>
                    <a:pt x="220619" y="441237"/>
                  </a:lnTo>
                  <a:lnTo>
                    <a:pt x="0" y="220619"/>
                  </a:lnTo>
                  <a:lnTo>
                    <a:pt x="220619" y="1"/>
                  </a:lnTo>
                  <a:lnTo>
                    <a:pt x="4053840" y="1"/>
                  </a:lnTo>
                  <a:lnTo>
                    <a:pt x="4053840" y="441237"/>
                  </a:lnTo>
                  <a:close/>
                </a:path>
              </a:pathLst>
            </a:custGeom>
            <a:grp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304883" tIns="121921" rIns="227584" bIns="121921" numCol="1" spcCol="1270" anchor="ctr" anchorCtr="0">
              <a:noAutofit/>
            </a:bodyPr>
            <a:lstStyle/>
            <a:p>
              <a:pPr lvl="0" algn="ctr" defTabSz="1422400">
                <a:lnSpc>
                  <a:spcPct val="90000"/>
                </a:lnSpc>
                <a:spcBef>
                  <a:spcPct val="0"/>
                </a:spcBef>
                <a:spcAft>
                  <a:spcPct val="35000"/>
                </a:spcAft>
              </a:pPr>
              <a:r>
                <a:rPr lang="en-US" sz="3200" kern="1200" dirty="0" smtClean="0">
                  <a:solidFill>
                    <a:schemeClr val="bg2">
                      <a:lumMod val="10000"/>
                    </a:schemeClr>
                  </a:solidFill>
                </a:rPr>
                <a:t>Skills</a:t>
              </a:r>
              <a:endParaRPr lang="en-US" sz="3200" kern="1200" dirty="0">
                <a:solidFill>
                  <a:schemeClr val="bg2">
                    <a:lumMod val="10000"/>
                  </a:schemeClr>
                </a:solidFill>
              </a:endParaRPr>
            </a:p>
          </p:txBody>
        </p:sp>
        <p:sp>
          <p:nvSpPr>
            <p:cNvPr id="10" name="Freeform 9"/>
            <p:cNvSpPr/>
            <p:nvPr/>
          </p:nvSpPr>
          <p:spPr>
            <a:xfrm>
              <a:off x="1203960" y="2824477"/>
              <a:ext cx="4053840" cy="441240"/>
            </a:xfrm>
            <a:custGeom>
              <a:avLst/>
              <a:gdLst>
                <a:gd name="connsiteX0" fmla="*/ 0 w 4053840"/>
                <a:gd name="connsiteY0" fmla="*/ 0 h 441238"/>
                <a:gd name="connsiteX1" fmla="*/ 3833221 w 4053840"/>
                <a:gd name="connsiteY1" fmla="*/ 0 h 441238"/>
                <a:gd name="connsiteX2" fmla="*/ 4053840 w 4053840"/>
                <a:gd name="connsiteY2" fmla="*/ 220619 h 441238"/>
                <a:gd name="connsiteX3" fmla="*/ 3833221 w 4053840"/>
                <a:gd name="connsiteY3" fmla="*/ 441238 h 441238"/>
                <a:gd name="connsiteX4" fmla="*/ 0 w 4053840"/>
                <a:gd name="connsiteY4" fmla="*/ 441238 h 441238"/>
                <a:gd name="connsiteX5" fmla="*/ 0 w 4053840"/>
                <a:gd name="connsiteY5" fmla="*/ 0 h 441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3840" h="441238">
                  <a:moveTo>
                    <a:pt x="4053840" y="441237"/>
                  </a:moveTo>
                  <a:lnTo>
                    <a:pt x="220619" y="441237"/>
                  </a:lnTo>
                  <a:lnTo>
                    <a:pt x="0" y="220619"/>
                  </a:lnTo>
                  <a:lnTo>
                    <a:pt x="220619" y="1"/>
                  </a:lnTo>
                  <a:lnTo>
                    <a:pt x="4053840" y="1"/>
                  </a:lnTo>
                  <a:lnTo>
                    <a:pt x="4053840" y="441237"/>
                  </a:lnTo>
                  <a:close/>
                </a:path>
              </a:pathLst>
            </a:custGeom>
            <a:grp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304883" tIns="121921" rIns="227584" bIns="121921" numCol="1" spcCol="1270" anchor="ctr" anchorCtr="0">
              <a:noAutofit/>
            </a:bodyPr>
            <a:lstStyle/>
            <a:p>
              <a:pPr lvl="0" algn="ctr" defTabSz="1422400">
                <a:lnSpc>
                  <a:spcPct val="90000"/>
                </a:lnSpc>
                <a:spcBef>
                  <a:spcPct val="0"/>
                </a:spcBef>
                <a:spcAft>
                  <a:spcPct val="35000"/>
                </a:spcAft>
              </a:pPr>
              <a:r>
                <a:rPr lang="en-US" sz="3200" kern="1200" dirty="0" smtClean="0">
                  <a:solidFill>
                    <a:schemeClr val="bg2">
                      <a:lumMod val="10000"/>
                    </a:schemeClr>
                  </a:solidFill>
                </a:rPr>
                <a:t>Attitude</a:t>
              </a:r>
              <a:endParaRPr lang="en-US" sz="3200" kern="1200" dirty="0">
                <a:solidFill>
                  <a:schemeClr val="bg2">
                    <a:lumMod val="10000"/>
                  </a:schemeClr>
                </a:solidFill>
              </a:endParaRPr>
            </a:p>
          </p:txBody>
        </p:sp>
        <p:sp>
          <p:nvSpPr>
            <p:cNvPr id="12" name="Freeform 11"/>
            <p:cNvSpPr/>
            <p:nvPr/>
          </p:nvSpPr>
          <p:spPr>
            <a:xfrm>
              <a:off x="1661160" y="3397429"/>
              <a:ext cx="4053840" cy="441238"/>
            </a:xfrm>
            <a:custGeom>
              <a:avLst/>
              <a:gdLst>
                <a:gd name="connsiteX0" fmla="*/ 0 w 4053840"/>
                <a:gd name="connsiteY0" fmla="*/ 0 h 441238"/>
                <a:gd name="connsiteX1" fmla="*/ 3833221 w 4053840"/>
                <a:gd name="connsiteY1" fmla="*/ 0 h 441238"/>
                <a:gd name="connsiteX2" fmla="*/ 4053840 w 4053840"/>
                <a:gd name="connsiteY2" fmla="*/ 220619 h 441238"/>
                <a:gd name="connsiteX3" fmla="*/ 3833221 w 4053840"/>
                <a:gd name="connsiteY3" fmla="*/ 441238 h 441238"/>
                <a:gd name="connsiteX4" fmla="*/ 0 w 4053840"/>
                <a:gd name="connsiteY4" fmla="*/ 441238 h 441238"/>
                <a:gd name="connsiteX5" fmla="*/ 0 w 4053840"/>
                <a:gd name="connsiteY5" fmla="*/ 0 h 441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3840" h="441238">
                  <a:moveTo>
                    <a:pt x="4053840" y="441237"/>
                  </a:moveTo>
                  <a:lnTo>
                    <a:pt x="220619" y="441237"/>
                  </a:lnTo>
                  <a:lnTo>
                    <a:pt x="0" y="220619"/>
                  </a:lnTo>
                  <a:lnTo>
                    <a:pt x="220619" y="1"/>
                  </a:lnTo>
                  <a:lnTo>
                    <a:pt x="4053840" y="1"/>
                  </a:lnTo>
                  <a:lnTo>
                    <a:pt x="4053840" y="441237"/>
                  </a:lnTo>
                  <a:close/>
                </a:path>
              </a:pathLst>
            </a:custGeom>
            <a:grp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304883" tIns="121920" rIns="227584" bIns="121920" numCol="1" spcCol="1270" anchor="ctr" anchorCtr="0">
              <a:noAutofit/>
            </a:bodyPr>
            <a:lstStyle/>
            <a:p>
              <a:pPr lvl="0" algn="ctr" defTabSz="1422400">
                <a:lnSpc>
                  <a:spcPct val="90000"/>
                </a:lnSpc>
                <a:spcBef>
                  <a:spcPct val="0"/>
                </a:spcBef>
                <a:spcAft>
                  <a:spcPct val="35000"/>
                </a:spcAft>
              </a:pPr>
              <a:r>
                <a:rPr lang="en-US" sz="3200" kern="1200" dirty="0" smtClean="0">
                  <a:solidFill>
                    <a:schemeClr val="bg2">
                      <a:lumMod val="10000"/>
                    </a:schemeClr>
                  </a:solidFill>
                </a:rPr>
                <a:t>Age, Sex</a:t>
              </a:r>
              <a:endParaRPr lang="en-US" sz="3200" kern="1200" dirty="0">
                <a:solidFill>
                  <a:schemeClr val="bg2">
                    <a:lumMod val="10000"/>
                  </a:schemeClr>
                </a:solidFill>
              </a:endParaRPr>
            </a:p>
          </p:txBody>
        </p:sp>
        <p:sp>
          <p:nvSpPr>
            <p:cNvPr id="14" name="Freeform 13"/>
            <p:cNvSpPr/>
            <p:nvPr/>
          </p:nvSpPr>
          <p:spPr>
            <a:xfrm>
              <a:off x="2286000" y="3970379"/>
              <a:ext cx="4053840" cy="441239"/>
            </a:xfrm>
            <a:custGeom>
              <a:avLst/>
              <a:gdLst>
                <a:gd name="connsiteX0" fmla="*/ 0 w 4053840"/>
                <a:gd name="connsiteY0" fmla="*/ 0 h 441238"/>
                <a:gd name="connsiteX1" fmla="*/ 3833221 w 4053840"/>
                <a:gd name="connsiteY1" fmla="*/ 0 h 441238"/>
                <a:gd name="connsiteX2" fmla="*/ 4053840 w 4053840"/>
                <a:gd name="connsiteY2" fmla="*/ 220619 h 441238"/>
                <a:gd name="connsiteX3" fmla="*/ 3833221 w 4053840"/>
                <a:gd name="connsiteY3" fmla="*/ 441238 h 441238"/>
                <a:gd name="connsiteX4" fmla="*/ 0 w 4053840"/>
                <a:gd name="connsiteY4" fmla="*/ 441238 h 441238"/>
                <a:gd name="connsiteX5" fmla="*/ 0 w 4053840"/>
                <a:gd name="connsiteY5" fmla="*/ 0 h 441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3840" h="441238">
                  <a:moveTo>
                    <a:pt x="4053840" y="441237"/>
                  </a:moveTo>
                  <a:lnTo>
                    <a:pt x="220619" y="441237"/>
                  </a:lnTo>
                  <a:lnTo>
                    <a:pt x="0" y="220619"/>
                  </a:lnTo>
                  <a:lnTo>
                    <a:pt x="220619" y="1"/>
                  </a:lnTo>
                  <a:lnTo>
                    <a:pt x="4053840" y="1"/>
                  </a:lnTo>
                  <a:lnTo>
                    <a:pt x="4053840" y="441237"/>
                  </a:lnTo>
                  <a:close/>
                </a:path>
              </a:pathLst>
            </a:custGeom>
            <a:grp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304883" tIns="121921" rIns="227584" bIns="121920" numCol="1" spcCol="1270" anchor="ctr" anchorCtr="0">
              <a:noAutofit/>
            </a:bodyPr>
            <a:lstStyle/>
            <a:p>
              <a:pPr lvl="0" algn="ctr" defTabSz="1422400">
                <a:lnSpc>
                  <a:spcPct val="90000"/>
                </a:lnSpc>
                <a:spcBef>
                  <a:spcPct val="0"/>
                </a:spcBef>
                <a:spcAft>
                  <a:spcPct val="35000"/>
                </a:spcAft>
              </a:pPr>
              <a:r>
                <a:rPr lang="en-US" sz="3200" kern="1200" dirty="0" smtClean="0">
                  <a:solidFill>
                    <a:schemeClr val="bg2">
                      <a:lumMod val="10000"/>
                    </a:schemeClr>
                  </a:solidFill>
                </a:rPr>
                <a:t>Knowledge</a:t>
              </a:r>
              <a:endParaRPr lang="en-US" sz="3200" kern="1200" dirty="0">
                <a:solidFill>
                  <a:schemeClr val="bg2">
                    <a:lumMod val="10000"/>
                  </a:schemeClr>
                </a:solidFill>
              </a:endParaRPr>
            </a:p>
          </p:txBody>
        </p:sp>
        <p:sp>
          <p:nvSpPr>
            <p:cNvPr id="16" name="Freeform 15"/>
            <p:cNvSpPr/>
            <p:nvPr/>
          </p:nvSpPr>
          <p:spPr>
            <a:xfrm>
              <a:off x="2956560" y="4543330"/>
              <a:ext cx="4053840" cy="441239"/>
            </a:xfrm>
            <a:custGeom>
              <a:avLst/>
              <a:gdLst>
                <a:gd name="connsiteX0" fmla="*/ 0 w 4053840"/>
                <a:gd name="connsiteY0" fmla="*/ 0 h 441238"/>
                <a:gd name="connsiteX1" fmla="*/ 3833221 w 4053840"/>
                <a:gd name="connsiteY1" fmla="*/ 0 h 441238"/>
                <a:gd name="connsiteX2" fmla="*/ 4053840 w 4053840"/>
                <a:gd name="connsiteY2" fmla="*/ 220619 h 441238"/>
                <a:gd name="connsiteX3" fmla="*/ 3833221 w 4053840"/>
                <a:gd name="connsiteY3" fmla="*/ 441238 h 441238"/>
                <a:gd name="connsiteX4" fmla="*/ 0 w 4053840"/>
                <a:gd name="connsiteY4" fmla="*/ 441238 h 441238"/>
                <a:gd name="connsiteX5" fmla="*/ 0 w 4053840"/>
                <a:gd name="connsiteY5" fmla="*/ 0 h 441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3840" h="441238">
                  <a:moveTo>
                    <a:pt x="4053840" y="441237"/>
                  </a:moveTo>
                  <a:lnTo>
                    <a:pt x="220619" y="441237"/>
                  </a:lnTo>
                  <a:lnTo>
                    <a:pt x="0" y="220619"/>
                  </a:lnTo>
                  <a:lnTo>
                    <a:pt x="220619" y="1"/>
                  </a:lnTo>
                  <a:lnTo>
                    <a:pt x="4053840" y="1"/>
                  </a:lnTo>
                  <a:lnTo>
                    <a:pt x="4053840" y="441237"/>
                  </a:lnTo>
                  <a:close/>
                </a:path>
              </a:pathLst>
            </a:custGeom>
            <a:grp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304883" tIns="121921" rIns="227584" bIns="121920" numCol="1" spcCol="1270" anchor="ctr" anchorCtr="0">
              <a:noAutofit/>
            </a:bodyPr>
            <a:lstStyle/>
            <a:p>
              <a:pPr lvl="0" algn="ctr" defTabSz="1422400">
                <a:lnSpc>
                  <a:spcPct val="90000"/>
                </a:lnSpc>
                <a:spcBef>
                  <a:spcPct val="0"/>
                </a:spcBef>
                <a:spcAft>
                  <a:spcPct val="35000"/>
                </a:spcAft>
              </a:pPr>
              <a:r>
                <a:rPr lang="en-US" sz="3200" kern="1200" dirty="0" smtClean="0">
                  <a:solidFill>
                    <a:schemeClr val="bg2">
                      <a:lumMod val="10000"/>
                    </a:schemeClr>
                  </a:solidFill>
                </a:rPr>
                <a:t>Job/Position</a:t>
              </a:r>
              <a:endParaRPr lang="en-US" sz="3200" kern="1200" dirty="0">
                <a:solidFill>
                  <a:schemeClr val="bg2">
                    <a:lumMod val="10000"/>
                  </a:schemeClr>
                </a:solidFill>
              </a:endParaRPr>
            </a:p>
          </p:txBody>
        </p:sp>
        <p:sp>
          <p:nvSpPr>
            <p:cNvPr id="18" name="Freeform 17"/>
            <p:cNvSpPr/>
            <p:nvPr/>
          </p:nvSpPr>
          <p:spPr>
            <a:xfrm>
              <a:off x="3566160" y="5116282"/>
              <a:ext cx="4053840" cy="441239"/>
            </a:xfrm>
            <a:custGeom>
              <a:avLst/>
              <a:gdLst>
                <a:gd name="connsiteX0" fmla="*/ 0 w 4053840"/>
                <a:gd name="connsiteY0" fmla="*/ 0 h 441238"/>
                <a:gd name="connsiteX1" fmla="*/ 3833221 w 4053840"/>
                <a:gd name="connsiteY1" fmla="*/ 0 h 441238"/>
                <a:gd name="connsiteX2" fmla="*/ 4053840 w 4053840"/>
                <a:gd name="connsiteY2" fmla="*/ 220619 h 441238"/>
                <a:gd name="connsiteX3" fmla="*/ 3833221 w 4053840"/>
                <a:gd name="connsiteY3" fmla="*/ 441238 h 441238"/>
                <a:gd name="connsiteX4" fmla="*/ 0 w 4053840"/>
                <a:gd name="connsiteY4" fmla="*/ 441238 h 441238"/>
                <a:gd name="connsiteX5" fmla="*/ 0 w 4053840"/>
                <a:gd name="connsiteY5" fmla="*/ 0 h 441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3840" h="441238">
                  <a:moveTo>
                    <a:pt x="4053840" y="441237"/>
                  </a:moveTo>
                  <a:lnTo>
                    <a:pt x="220619" y="441237"/>
                  </a:lnTo>
                  <a:lnTo>
                    <a:pt x="0" y="220619"/>
                  </a:lnTo>
                  <a:lnTo>
                    <a:pt x="220619" y="1"/>
                  </a:lnTo>
                  <a:lnTo>
                    <a:pt x="4053840" y="1"/>
                  </a:lnTo>
                  <a:lnTo>
                    <a:pt x="4053840" y="441237"/>
                  </a:lnTo>
                  <a:close/>
                </a:path>
              </a:pathLst>
            </a:custGeom>
            <a:grp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304883" tIns="121921" rIns="227584" bIns="121920" numCol="1" spcCol="1270" anchor="ctr" anchorCtr="0">
              <a:noAutofit/>
            </a:bodyPr>
            <a:lstStyle/>
            <a:p>
              <a:pPr lvl="0" algn="ctr" defTabSz="1422400">
                <a:lnSpc>
                  <a:spcPct val="90000"/>
                </a:lnSpc>
                <a:spcBef>
                  <a:spcPct val="0"/>
                </a:spcBef>
                <a:spcAft>
                  <a:spcPct val="35000"/>
                </a:spcAft>
              </a:pPr>
              <a:r>
                <a:rPr lang="en-US" sz="3200" kern="1200" dirty="0" smtClean="0">
                  <a:solidFill>
                    <a:schemeClr val="bg2">
                      <a:lumMod val="10000"/>
                    </a:schemeClr>
                  </a:solidFill>
                </a:rPr>
                <a:t>Education</a:t>
              </a:r>
              <a:endParaRPr lang="en-US" sz="3200" kern="1200" dirty="0">
                <a:solidFill>
                  <a:schemeClr val="bg2">
                    <a:lumMod val="10000"/>
                  </a:schemeClr>
                </a:solidFill>
              </a:endParaRPr>
            </a:p>
          </p:txBody>
        </p:sp>
        <p:sp>
          <p:nvSpPr>
            <p:cNvPr id="20" name="Freeform 19"/>
            <p:cNvSpPr/>
            <p:nvPr/>
          </p:nvSpPr>
          <p:spPr>
            <a:xfrm>
              <a:off x="4251960" y="5689233"/>
              <a:ext cx="4053840" cy="441239"/>
            </a:xfrm>
            <a:custGeom>
              <a:avLst/>
              <a:gdLst>
                <a:gd name="connsiteX0" fmla="*/ 0 w 4053840"/>
                <a:gd name="connsiteY0" fmla="*/ 0 h 441238"/>
                <a:gd name="connsiteX1" fmla="*/ 3833221 w 4053840"/>
                <a:gd name="connsiteY1" fmla="*/ 0 h 441238"/>
                <a:gd name="connsiteX2" fmla="*/ 4053840 w 4053840"/>
                <a:gd name="connsiteY2" fmla="*/ 220619 h 441238"/>
                <a:gd name="connsiteX3" fmla="*/ 3833221 w 4053840"/>
                <a:gd name="connsiteY3" fmla="*/ 441238 h 441238"/>
                <a:gd name="connsiteX4" fmla="*/ 0 w 4053840"/>
                <a:gd name="connsiteY4" fmla="*/ 441238 h 441238"/>
                <a:gd name="connsiteX5" fmla="*/ 0 w 4053840"/>
                <a:gd name="connsiteY5" fmla="*/ 0 h 441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3840" h="441238">
                  <a:moveTo>
                    <a:pt x="4053840" y="441237"/>
                  </a:moveTo>
                  <a:lnTo>
                    <a:pt x="220619" y="441237"/>
                  </a:lnTo>
                  <a:lnTo>
                    <a:pt x="0" y="220619"/>
                  </a:lnTo>
                  <a:lnTo>
                    <a:pt x="220619" y="1"/>
                  </a:lnTo>
                  <a:lnTo>
                    <a:pt x="4053840" y="1"/>
                  </a:lnTo>
                  <a:lnTo>
                    <a:pt x="4053840" y="441237"/>
                  </a:lnTo>
                  <a:close/>
                </a:path>
              </a:pathLst>
            </a:custGeom>
            <a:grp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304883" tIns="121921" rIns="227584" bIns="121920" numCol="1" spcCol="1270" anchor="ctr" anchorCtr="0">
              <a:noAutofit/>
            </a:bodyPr>
            <a:lstStyle/>
            <a:p>
              <a:pPr lvl="0" algn="ctr" defTabSz="1422400">
                <a:lnSpc>
                  <a:spcPct val="90000"/>
                </a:lnSpc>
                <a:spcBef>
                  <a:spcPct val="0"/>
                </a:spcBef>
                <a:spcAft>
                  <a:spcPct val="35000"/>
                </a:spcAft>
              </a:pPr>
              <a:r>
                <a:rPr lang="en-US" sz="3200" kern="1200" dirty="0" smtClean="0">
                  <a:solidFill>
                    <a:schemeClr val="bg2">
                      <a:lumMod val="10000"/>
                    </a:schemeClr>
                  </a:solidFill>
                </a:rPr>
                <a:t>Responsibilities</a:t>
              </a:r>
              <a:endParaRPr lang="en-US" sz="3600" kern="1200" dirty="0">
                <a:solidFill>
                  <a:schemeClr val="bg2">
                    <a:lumMod val="10000"/>
                  </a:schemeClr>
                </a:solidFill>
              </a:endParaRPr>
            </a:p>
          </p:txBody>
        </p:sp>
        <p:sp>
          <p:nvSpPr>
            <p:cNvPr id="22" name="Freeform 21"/>
            <p:cNvSpPr/>
            <p:nvPr/>
          </p:nvSpPr>
          <p:spPr>
            <a:xfrm>
              <a:off x="4861559" y="6262184"/>
              <a:ext cx="4053841" cy="441239"/>
            </a:xfrm>
            <a:custGeom>
              <a:avLst/>
              <a:gdLst>
                <a:gd name="connsiteX0" fmla="*/ 0 w 4053840"/>
                <a:gd name="connsiteY0" fmla="*/ 0 h 441238"/>
                <a:gd name="connsiteX1" fmla="*/ 3833221 w 4053840"/>
                <a:gd name="connsiteY1" fmla="*/ 0 h 441238"/>
                <a:gd name="connsiteX2" fmla="*/ 4053840 w 4053840"/>
                <a:gd name="connsiteY2" fmla="*/ 220619 h 441238"/>
                <a:gd name="connsiteX3" fmla="*/ 3833221 w 4053840"/>
                <a:gd name="connsiteY3" fmla="*/ 441238 h 441238"/>
                <a:gd name="connsiteX4" fmla="*/ 0 w 4053840"/>
                <a:gd name="connsiteY4" fmla="*/ 441238 h 441238"/>
                <a:gd name="connsiteX5" fmla="*/ 0 w 4053840"/>
                <a:gd name="connsiteY5" fmla="*/ 0 h 441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3840" h="441238">
                  <a:moveTo>
                    <a:pt x="4053840" y="441237"/>
                  </a:moveTo>
                  <a:lnTo>
                    <a:pt x="220619" y="441237"/>
                  </a:lnTo>
                  <a:lnTo>
                    <a:pt x="0" y="220619"/>
                  </a:lnTo>
                  <a:lnTo>
                    <a:pt x="220619" y="1"/>
                  </a:lnTo>
                  <a:lnTo>
                    <a:pt x="4053840" y="1"/>
                  </a:lnTo>
                  <a:lnTo>
                    <a:pt x="4053840" y="441237"/>
                  </a:lnTo>
                  <a:close/>
                </a:path>
              </a:pathLst>
            </a:custGeom>
            <a:grp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304883" tIns="121921" rIns="227585" bIns="121920" numCol="1" spcCol="1270" anchor="ctr" anchorCtr="0">
              <a:noAutofit/>
            </a:bodyPr>
            <a:lstStyle/>
            <a:p>
              <a:pPr lvl="0" algn="ctr" defTabSz="1422400">
                <a:lnSpc>
                  <a:spcPct val="90000"/>
                </a:lnSpc>
                <a:spcBef>
                  <a:spcPct val="0"/>
                </a:spcBef>
                <a:spcAft>
                  <a:spcPct val="35000"/>
                </a:spcAft>
              </a:pPr>
              <a:r>
                <a:rPr lang="en-US" sz="3200" kern="1200" dirty="0" smtClean="0">
                  <a:solidFill>
                    <a:schemeClr val="bg2">
                      <a:lumMod val="10000"/>
                    </a:schemeClr>
                  </a:solidFill>
                </a:rPr>
                <a:t>Training Needed</a:t>
              </a:r>
              <a:endParaRPr lang="en-US" sz="3200" kern="1200" dirty="0">
                <a:solidFill>
                  <a:schemeClr val="bg2">
                    <a:lumMod val="10000"/>
                  </a:schemeClr>
                </a:solidFill>
              </a:endParaRPr>
            </a:p>
          </p:txBody>
        </p:sp>
      </p:grpSp>
      <p:sp>
        <p:nvSpPr>
          <p:cNvPr id="2" name="Slide Number Placeholder 1"/>
          <p:cNvSpPr>
            <a:spLocks noGrp="1"/>
          </p:cNvSpPr>
          <p:nvPr>
            <p:ph type="sldNum" sz="quarter" idx="12"/>
          </p:nvPr>
        </p:nvSpPr>
        <p:spPr/>
        <p:txBody>
          <a:bodyPr/>
          <a:lstStyle/>
          <a:p>
            <a:fld id="{E369AF87-F0F2-4821-9497-0DF5526E2B5D}" type="slidenum">
              <a:rPr lang="en-US" smtClean="0"/>
              <a:t>8</a:t>
            </a:fld>
            <a:endParaRPr lang="en-US" dirty="0"/>
          </a:p>
        </p:txBody>
      </p:sp>
    </p:spTree>
    <p:extLst>
      <p:ext uri="{BB962C8B-B14F-4D97-AF65-F5344CB8AC3E}">
        <p14:creationId xmlns:p14="http://schemas.microsoft.com/office/powerpoint/2010/main" val="61955430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eaLnBrk="1" hangingPunct="1"/>
            <a:r>
              <a:rPr lang="en-US" altLang="en-US" sz="4000" dirty="0" smtClean="0"/>
              <a:t>Get to Know Course Participants</a:t>
            </a:r>
          </a:p>
        </p:txBody>
      </p:sp>
      <p:sp>
        <p:nvSpPr>
          <p:cNvPr id="684035" name="Rectangle 3"/>
          <p:cNvSpPr>
            <a:spLocks noGrp="1" noChangeArrowheads="1"/>
          </p:cNvSpPr>
          <p:nvPr>
            <p:ph idx="1"/>
          </p:nvPr>
        </p:nvSpPr>
        <p:spPr/>
        <p:txBody>
          <a:bodyPr vert="horz" lIns="91440" tIns="45720" rIns="91440" bIns="45720" rtlCol="0">
            <a:normAutofit/>
          </a:bodyPr>
          <a:lstStyle/>
          <a:p>
            <a:pPr>
              <a:lnSpc>
                <a:spcPct val="150000"/>
              </a:lnSpc>
            </a:pPr>
            <a:r>
              <a:rPr lang="en-US" altLang="en-US" dirty="0"/>
              <a:t>Use a “get-to-know-you” </a:t>
            </a:r>
            <a:r>
              <a:rPr lang="en-US" altLang="en-US" dirty="0" smtClean="0"/>
              <a:t>exercise</a:t>
            </a:r>
            <a:endParaRPr lang="en-US" altLang="en-US" dirty="0"/>
          </a:p>
          <a:p>
            <a:pPr>
              <a:lnSpc>
                <a:spcPct val="150000"/>
              </a:lnSpc>
            </a:pPr>
            <a:r>
              <a:rPr lang="en-US" altLang="en-US" dirty="0"/>
              <a:t>Ask participants to share their expectations of the </a:t>
            </a:r>
            <a:r>
              <a:rPr lang="en-US" altLang="en-US" dirty="0" smtClean="0"/>
              <a:t>course</a:t>
            </a:r>
            <a:endParaRPr lang="en-US" altLang="en-US" dirty="0"/>
          </a:p>
          <a:p>
            <a:pPr>
              <a:lnSpc>
                <a:spcPct val="150000"/>
              </a:lnSpc>
            </a:pPr>
            <a:r>
              <a:rPr lang="en-US" altLang="en-US" dirty="0"/>
              <a:t>Talk with them before the training starts, during breaks, etc.</a:t>
            </a:r>
          </a:p>
        </p:txBody>
      </p:sp>
      <p:sp>
        <p:nvSpPr>
          <p:cNvPr id="2" name="Slide Number Placeholder 1"/>
          <p:cNvSpPr>
            <a:spLocks noGrp="1"/>
          </p:cNvSpPr>
          <p:nvPr>
            <p:ph type="sldNum" sz="quarter" idx="12"/>
          </p:nvPr>
        </p:nvSpPr>
        <p:spPr/>
        <p:txBody>
          <a:bodyPr/>
          <a:lstStyle/>
          <a:p>
            <a:fld id="{E369AF87-F0F2-4821-9497-0DF5526E2B5D}" type="slidenum">
              <a:rPr lang="en-US" smtClean="0"/>
              <a:t>9</a:t>
            </a:fld>
            <a:endParaRPr lang="en-US" dirty="0"/>
          </a:p>
        </p:txBody>
      </p:sp>
    </p:spTree>
    <p:extLst>
      <p:ext uri="{BB962C8B-B14F-4D97-AF65-F5344CB8AC3E}">
        <p14:creationId xmlns:p14="http://schemas.microsoft.com/office/powerpoint/2010/main" val="130135299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68403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8403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8403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themeOverride>
</file>

<file path=docProps/app.xml><?xml version="1.0" encoding="utf-8"?>
<Properties xmlns="http://schemas.openxmlformats.org/officeDocument/2006/extended-properties" xmlns:vt="http://schemas.openxmlformats.org/officeDocument/2006/docPropsVTypes">
  <Template/>
  <TotalTime>1609</TotalTime>
  <Words>1789</Words>
  <Application>Microsoft Office PowerPoint</Application>
  <PresentationFormat>On-screen Show (4:3)</PresentationFormat>
  <Paragraphs>337</Paragraphs>
  <Slides>39</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ＭＳ Ｐゴシック</vt:lpstr>
      <vt:lpstr>Arial</vt:lpstr>
      <vt:lpstr>Book Antiqua</vt:lpstr>
      <vt:lpstr>Calibri</vt:lpstr>
      <vt:lpstr>Century Gothic</vt:lpstr>
      <vt:lpstr>Wingdings</vt:lpstr>
      <vt:lpstr>Apothecary</vt:lpstr>
      <vt:lpstr>Overview of conducting effective training</vt:lpstr>
      <vt:lpstr>Objectives </vt:lpstr>
      <vt:lpstr>Key Points to Remember during Training</vt:lpstr>
      <vt:lpstr>Common Characteristics</vt:lpstr>
      <vt:lpstr>Training Basics</vt:lpstr>
      <vt:lpstr>Know Your Audience</vt:lpstr>
      <vt:lpstr>Why Know Your Audience?</vt:lpstr>
      <vt:lpstr>What You Need to Know About Your Audience</vt:lpstr>
      <vt:lpstr>Get to Know Course Participants</vt:lpstr>
      <vt:lpstr>Use Adult Learning Principles</vt:lpstr>
      <vt:lpstr>Training Adults</vt:lpstr>
      <vt:lpstr>Attendees learn best</vt:lpstr>
      <vt:lpstr>Be Prepared to Train</vt:lpstr>
      <vt:lpstr>Know What You Are Training!</vt:lpstr>
      <vt:lpstr>Use Effective  Organizational Skills</vt:lpstr>
      <vt:lpstr>Prepare the Training Room</vt:lpstr>
      <vt:lpstr>Have a Back-up Plan</vt:lpstr>
      <vt:lpstr>Practice Your Presentations</vt:lpstr>
      <vt:lpstr>Manage the Training</vt:lpstr>
      <vt:lpstr>Manage the Training</vt:lpstr>
      <vt:lpstr>Difficult Participants</vt:lpstr>
      <vt:lpstr>Ways to Manage Difficult Participants</vt:lpstr>
      <vt:lpstr>Communicate Effectively</vt:lpstr>
      <vt:lpstr>Use Your Voice</vt:lpstr>
      <vt:lpstr>Use Your Voice (cont’d)</vt:lpstr>
      <vt:lpstr>Observe &amp; Listen </vt:lpstr>
      <vt:lpstr>Engage the Participants</vt:lpstr>
      <vt:lpstr>Engage the Participants</vt:lpstr>
      <vt:lpstr>Engage the Participants (cont’d)</vt:lpstr>
      <vt:lpstr>Use Questions to Engage the Participants</vt:lpstr>
      <vt:lpstr>Use Questions to Determine Participants’ Knowledge and Understanding</vt:lpstr>
      <vt:lpstr>3 Types of Questions</vt:lpstr>
      <vt:lpstr>When Participants Do Not Respond</vt:lpstr>
      <vt:lpstr>Sandwich Feedback Technique</vt:lpstr>
      <vt:lpstr>Sandwich Feedback Technique</vt:lpstr>
      <vt:lpstr>Common Mistakes</vt:lpstr>
      <vt:lpstr>Common Mistake (cont’d.)</vt:lpstr>
      <vt:lpstr>Key Points for Facilitating a Training</vt:lpstr>
      <vt:lpstr>Learning and teaching Credo</vt:lpstr>
    </vt:vector>
  </TitlesOfParts>
  <Company>Centers for Disease Control and Prevention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CDC User</dc:creator>
  <cp:lastModifiedBy>Kalou, Mireille B. (CDC/CGH/DGHA)</cp:lastModifiedBy>
  <cp:revision>99</cp:revision>
  <cp:lastPrinted>2016-04-04T00:54:02Z</cp:lastPrinted>
  <dcterms:created xsi:type="dcterms:W3CDTF">2013-08-26T13:48:14Z</dcterms:created>
  <dcterms:modified xsi:type="dcterms:W3CDTF">2016-04-04T01:43:43Z</dcterms:modified>
</cp:coreProperties>
</file>